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de-DE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84" y="414"/>
      </p:cViewPr>
      <p:guideLst>
        <p:guide orient="horz" pos="2160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627940" name="Kopfzeil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1788260429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2B2540A-2955-4857-A7D9-E277304D39C8}" type="datetimeFigureOut">
              <a:rPr lang="de-AT"/>
              <a:t>02.06.2026</a:t>
            </a:fld>
            <a:endParaRPr lang="de-AT"/>
          </a:p>
        </p:txBody>
      </p:sp>
      <p:sp>
        <p:nvSpPr>
          <p:cNvPr id="1965375139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AT"/>
          </a:p>
        </p:txBody>
      </p:sp>
      <p:sp>
        <p:nvSpPr>
          <p:cNvPr id="1382712422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Formatvorlagen des Textmasters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de-AT"/>
          </a:p>
        </p:txBody>
      </p:sp>
      <p:sp>
        <p:nvSpPr>
          <p:cNvPr id="391693057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156827885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BDEFB41-8B0C-4DD5-847F-2F2B11F12226}" type="slidenum">
              <a:rPr lang="de-AT"/>
              <a:t>‹Nr.›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3580139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2068420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5858857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924FA6CC-2A6B-F09A-AE87-7393E96B2D73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80230546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6553894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3524167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397500B-37DA-1131-0E80-6F546490CCF2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93111308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20997550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4809129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B6609D5-7CC3-6F10-BA90-D5249B464C31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493614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7341774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4540444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31E93C5-9F4B-E2E4-5ABB-7891CEEC1A58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5433653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19049934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055022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DDB20BB-ED9F-0651-9D18-EC636C2E6EFD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9714459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08752644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1781054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B3C63DE-3592-8C06-51F4-6714258C069E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521440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55242957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4067828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EDFD6FF-C5EA-1AC5-C317-7881FDD65C03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2471878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449582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7846275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3F725C1-E25E-1540-F33E-5A3FAD3F9817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48488807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153558070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5717602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B1987E5-B667-11FA-CBED-3193A830E635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4.jpg"/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g"/><Relationship Id="rId11" Type="http://schemas.openxmlformats.org/officeDocument/2006/relationships/image" Target="../media/image3.png"/><Relationship Id="rId5" Type="http://schemas.openxmlformats.org/officeDocument/2006/relationships/image" Target="../media/image11.png"/><Relationship Id="rId15" Type="http://schemas.openxmlformats.org/officeDocument/2006/relationships/image" Target="../media/image7.jpg"/><Relationship Id="rId10" Type="http://schemas.openxmlformats.org/officeDocument/2006/relationships/image" Target="../media/image2.png"/><Relationship Id="rId4" Type="http://schemas.openxmlformats.org/officeDocument/2006/relationships/image" Target="../media/image10.jpg"/><Relationship Id="rId9" Type="http://schemas.openxmlformats.org/officeDocument/2006/relationships/image" Target="../media/image15.png"/><Relationship Id="rId1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jp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12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5.png"/><Relationship Id="rId5" Type="http://schemas.openxmlformats.org/officeDocument/2006/relationships/image" Target="../media/image12.jpg"/><Relationship Id="rId10" Type="http://schemas.openxmlformats.org/officeDocument/2006/relationships/image" Target="../media/image4.jpg"/><Relationship Id="rId4" Type="http://schemas.openxmlformats.org/officeDocument/2006/relationships/image" Target="../media/image11.png"/><Relationship Id="rId9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jp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12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5.png"/><Relationship Id="rId5" Type="http://schemas.openxmlformats.org/officeDocument/2006/relationships/image" Target="../media/image12.jpg"/><Relationship Id="rId10" Type="http://schemas.openxmlformats.org/officeDocument/2006/relationships/image" Target="../media/image4.jpg"/><Relationship Id="rId4" Type="http://schemas.openxmlformats.org/officeDocument/2006/relationships/image" Target="../media/image11.png"/><Relationship Id="rId9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elfolie">
    <p:bg>
      <p:bgPr>
        <a:solidFill>
          <a:srgbClr val="13B7B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5881890" name="Rechteck 11"/>
          <p:cNvSpPr/>
          <p:nvPr/>
        </p:nvSpPr>
        <p:spPr bwMode="auto">
          <a:xfrm>
            <a:off x="0" y="5793638"/>
            <a:ext cx="12192000" cy="1064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497644335" name="Rechteck 1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605455671" name="Grafik 37"/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/>
        </p:blipFill>
        <p:spPr bwMode="auto">
          <a:xfrm>
            <a:off x="-637015" y="2373225"/>
            <a:ext cx="4667145" cy="3420411"/>
          </a:xfrm>
          <a:prstGeom prst="rect">
            <a:avLst/>
          </a:prstGeom>
        </p:spPr>
      </p:pic>
      <p:pic>
        <p:nvPicPr>
          <p:cNvPr id="37156562" name="Grafik 4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264303420" name="Titel 8"/>
          <p:cNvSpPr>
            <a:spLocks noGrp="1"/>
          </p:cNvSpPr>
          <p:nvPr>
            <p:ph type="title" hasCustomPrompt="1"/>
          </p:nvPr>
        </p:nvSpPr>
        <p:spPr bwMode="auto">
          <a:xfrm>
            <a:off x="838200" y="981076"/>
            <a:ext cx="10515600" cy="1488451"/>
          </a:xfrm>
        </p:spPr>
        <p:txBody>
          <a:bodyPr>
            <a:normAutofit/>
          </a:bodyPr>
          <a:lstStyle>
            <a:lvl1pPr>
              <a:defRPr lang="de-AT" sz="6000">
                <a:solidFill>
                  <a:schemeClr val="bg1"/>
                </a:solidFill>
                <a:latin typeface="Ubuntu Condensed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/>
              <a:t>Titel</a:t>
            </a:r>
            <a:endParaRPr lang="de-AT"/>
          </a:p>
        </p:txBody>
      </p:sp>
      <p:grpSp>
        <p:nvGrpSpPr>
          <p:cNvPr id="912944228" name="Gruppieren 22"/>
          <p:cNvGrpSpPr/>
          <p:nvPr/>
        </p:nvGrpSpPr>
        <p:grpSpPr bwMode="auto">
          <a:xfrm>
            <a:off x="639764" y="5873529"/>
            <a:ext cx="10912472" cy="904578"/>
            <a:chOff x="177805" y="5873529"/>
            <a:chExt cx="11175995" cy="904578"/>
          </a:xfrm>
        </p:grpSpPr>
        <p:pic>
          <p:nvPicPr>
            <p:cNvPr id="20" name="Grafik 19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>
              <a:off x="7732134" y="5963961"/>
              <a:ext cx="763382" cy="723721"/>
            </a:xfrm>
            <a:prstGeom prst="rect">
              <a:avLst/>
            </a:prstGeom>
          </p:spPr>
        </p:pic>
        <p:pic>
          <p:nvPicPr>
            <p:cNvPr id="26" name="Grafik 25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>
              <a:off x="5023830" y="5921466"/>
              <a:ext cx="1733781" cy="808702"/>
            </a:xfrm>
            <a:prstGeom prst="rect">
              <a:avLst/>
            </a:prstGeom>
          </p:spPr>
        </p:pic>
        <p:pic>
          <p:nvPicPr>
            <p:cNvPr id="13" name="Grafik 12" descr="Ein Bild, das Schrift, Kreis, Text, Grafiken enthält.&#10;&#10;Automatisch generierte Beschreibung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3262649" y="5873529"/>
              <a:ext cx="984510" cy="904578"/>
            </a:xfrm>
            <a:prstGeom prst="rect">
              <a:avLst/>
            </a:prstGeom>
          </p:spPr>
        </p:pic>
        <p:pic>
          <p:nvPicPr>
            <p:cNvPr id="17" name="Grafik 16" descr="Ein Bild, das Screenshot, Schwarz, Dunkelheit, Design enthält.&#10;&#10;Automatisch generierte Beschreibung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>
              <a:off x="9213791" y="5986217"/>
              <a:ext cx="2140009" cy="679209"/>
            </a:xfrm>
            <a:prstGeom prst="rect">
              <a:avLst/>
            </a:prstGeom>
          </p:spPr>
        </p:pic>
        <p:pic>
          <p:nvPicPr>
            <p:cNvPr id="22" name="Grafik 21" descr="Ein Bild, das Schrift, Text, Grafiken, Screenshot enthält.&#10;&#10;Automatisch generierte Beschreibung"/>
            <p:cNvPicPr>
              <a:picLocks noChangeAspect="1"/>
            </p:cNvPicPr>
            <p:nvPr/>
          </p:nvPicPr>
          <p:blipFill rotWithShape="1">
            <a:blip r:embed="rId8"/>
            <a:stretch/>
          </p:blipFill>
          <p:spPr bwMode="auto">
            <a:xfrm>
              <a:off x="177805" y="6052100"/>
              <a:ext cx="2031665" cy="547443"/>
            </a:xfrm>
            <a:prstGeom prst="rect">
              <a:avLst/>
            </a:prstGeom>
          </p:spPr>
        </p:pic>
      </p:grpSp>
      <p:sp>
        <p:nvSpPr>
          <p:cNvPr id="845446066" name="Textplatzhalter 38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838200" y="2473830"/>
            <a:ext cx="10515600" cy="849637"/>
          </a:xfrm>
        </p:spPr>
        <p:txBody>
          <a:bodyPr/>
          <a:lstStyle>
            <a:lvl1pPr marL="0" indent="0">
              <a:buNone/>
              <a:defRPr lang="de-AT" sz="2800">
                <a:solidFill>
                  <a:schemeClr val="bg1"/>
                </a:solidFill>
                <a:latin typeface="Ubuntu Condensed"/>
                <a:ea typeface="+mn-ea"/>
                <a:cs typeface="+mn-cs"/>
              </a:defRPr>
            </a:lvl1pPr>
          </a:lstStyle>
          <a:p>
            <a:pPr lvl="0">
              <a:defRPr/>
            </a:pPr>
            <a:r>
              <a:rPr lang="de-DE"/>
              <a:t>Untertitel</a:t>
            </a:r>
            <a:endParaRPr lang="de-AT"/>
          </a:p>
        </p:txBody>
      </p:sp>
      <p:sp>
        <p:nvSpPr>
          <p:cNvPr id="371765339" name="Textplatzhalter 7"/>
          <p:cNvSpPr>
            <a:spLocks noGrp="1"/>
          </p:cNvSpPr>
          <p:nvPr>
            <p:ph type="body" sz="quarter" idx="12"/>
          </p:nvPr>
        </p:nvSpPr>
        <p:spPr bwMode="auto">
          <a:xfrm>
            <a:off x="838200" y="3581930"/>
            <a:ext cx="10515600" cy="1535193"/>
          </a:xfrm>
        </p:spPr>
        <p:txBody>
          <a:bodyPr anchor="b">
            <a:noAutofit/>
          </a:bodyPr>
          <a:lstStyle>
            <a:lvl1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360284704" name="Textplatzhalter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838200" y="5116513"/>
            <a:ext cx="10515600" cy="434975"/>
          </a:xfrm>
        </p:spPr>
        <p:txBody>
          <a:bodyPr/>
          <a:lstStyle>
            <a:lvl1pPr marL="0" indent="0" algn="r">
              <a:buNone/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1pPr>
            <a:lvl2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2pPr>
            <a:lvl3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3pPr>
            <a:lvl4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4pPr>
            <a:lvl5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5pPr>
          </a:lstStyle>
          <a:p>
            <a:pPr lvl="0">
              <a:defRPr/>
            </a:pPr>
            <a:fld id="{5F7535C4-EE1F-45CA-9628-FB549CCCF0E8}" type="datetime1">
              <a:rPr lang="de-DE"/>
              <a:t>28.04.2026</a:t>
            </a:fld>
            <a:endParaRPr lang="de-DE"/>
          </a:p>
        </p:txBody>
      </p:sp>
      <p:sp>
        <p:nvSpPr>
          <p:cNvPr id="1149396683" name="Rechteck 2"/>
          <p:cNvSpPr/>
          <p:nvPr/>
        </p:nvSpPr>
        <p:spPr bwMode="auto">
          <a:xfrm>
            <a:off x="0" y="5793638"/>
            <a:ext cx="12192000" cy="1064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063410896" name="Rechteck 3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161553667" name="Grafik 5"/>
          <p:cNvPicPr>
            <a:picLocks noChangeAspect="1"/>
          </p:cNvPicPr>
          <p:nvPr/>
        </p:nvPicPr>
        <p:blipFill rotWithShape="1">
          <a:blip r:embed="rId9"/>
          <a:stretch/>
        </p:blipFill>
        <p:spPr bwMode="auto">
          <a:xfrm>
            <a:off x="-637015" y="2373225"/>
            <a:ext cx="4667145" cy="3420411"/>
          </a:xfrm>
          <a:prstGeom prst="rect">
            <a:avLst/>
          </a:prstGeom>
        </p:spPr>
      </p:pic>
      <p:pic>
        <p:nvPicPr>
          <p:cNvPr id="1002293057" name="Grafik 6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grpSp>
        <p:nvGrpSpPr>
          <p:cNvPr id="845316609" name="Gruppieren 29"/>
          <p:cNvGrpSpPr/>
          <p:nvPr/>
        </p:nvGrpSpPr>
        <p:grpSpPr bwMode="auto">
          <a:xfrm>
            <a:off x="1090477" y="5817147"/>
            <a:ext cx="10011047" cy="913022"/>
            <a:chOff x="1029977" y="5795626"/>
            <a:chExt cx="10011047" cy="913022"/>
          </a:xfrm>
        </p:grpSpPr>
        <p:pic>
          <p:nvPicPr>
            <p:cNvPr id="21" name="Grafik 20" descr="Ein Bild, das Schrift, Grafiken, Logo, Typografie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0"/>
            <a:stretch/>
          </p:blipFill>
          <p:spPr bwMode="auto">
            <a:xfrm>
              <a:off x="6367808" y="5986217"/>
              <a:ext cx="1945818" cy="722431"/>
            </a:xfrm>
            <a:prstGeom prst="rect">
              <a:avLst/>
            </a:prstGeom>
          </p:spPr>
        </p:pic>
        <p:pic>
          <p:nvPicPr>
            <p:cNvPr id="24" name="Grafik 23" descr="Ein Bild, das Schrift, Text, Grafiken, Screenshot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1"/>
            <a:stretch/>
          </p:blipFill>
          <p:spPr bwMode="auto">
            <a:xfrm>
              <a:off x="3624914" y="5986217"/>
              <a:ext cx="2541782" cy="722431"/>
            </a:xfrm>
            <a:prstGeom prst="rect">
              <a:avLst/>
            </a:prstGeom>
          </p:spPr>
        </p:pic>
        <p:pic>
          <p:nvPicPr>
            <p:cNvPr id="25" name="Grafik 24" descr="Ein Bild, das Text, Schrift, Grafiken, Poster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2"/>
            <a:stretch/>
          </p:blipFill>
          <p:spPr bwMode="auto">
            <a:xfrm>
              <a:off x="2701369" y="5986216"/>
              <a:ext cx="722432" cy="722432"/>
            </a:xfrm>
            <a:prstGeom prst="rect">
              <a:avLst/>
            </a:prstGeom>
          </p:spPr>
        </p:pic>
        <p:pic>
          <p:nvPicPr>
            <p:cNvPr id="27" name="Grafik 26" descr="Ein Bild, das Text, Schrif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3"/>
            <a:stretch/>
          </p:blipFill>
          <p:spPr bwMode="auto">
            <a:xfrm>
              <a:off x="1029977" y="5986217"/>
              <a:ext cx="1470278" cy="722431"/>
            </a:xfrm>
            <a:prstGeom prst="rect">
              <a:avLst/>
            </a:prstGeom>
          </p:spPr>
        </p:pic>
        <p:pic>
          <p:nvPicPr>
            <p:cNvPr id="28" name="Grafik 27" descr="Ein Bild, das Text, Schrift, Logo, Grafiken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4"/>
            <a:stretch/>
          </p:blipFill>
          <p:spPr bwMode="auto">
            <a:xfrm>
              <a:off x="8499243" y="5795626"/>
              <a:ext cx="2541782" cy="569617"/>
            </a:xfrm>
            <a:prstGeom prst="rect">
              <a:avLst/>
            </a:prstGeom>
          </p:spPr>
        </p:pic>
        <p:pic>
          <p:nvPicPr>
            <p:cNvPr id="29" name="Grafik 28" descr="Ein Bild, das Schrift, Tex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5"/>
            <a:srcRect t="39887" b="41130"/>
            <a:stretch/>
          </p:blipFill>
          <p:spPr bwMode="auto">
            <a:xfrm>
              <a:off x="8548435" y="6390919"/>
              <a:ext cx="2443399" cy="3002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3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970028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rgbClr val="13B7BC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840515668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241397605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00697989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116081938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357388476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5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193571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accent4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348255430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00111360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41655000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013115958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493758058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3_Titelfolie">
    <p:bg>
      <p:bgPr>
        <a:solidFill>
          <a:srgbClr val="13B7B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91920118" name="Rechteck 11"/>
          <p:cNvSpPr/>
          <p:nvPr/>
        </p:nvSpPr>
        <p:spPr bwMode="auto">
          <a:xfrm>
            <a:off x="0" y="5793638"/>
            <a:ext cx="12192000" cy="1064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773304920" name="Rechteck 1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792044404" name="Grafik 37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-637015" y="2373225"/>
            <a:ext cx="4667145" cy="3420411"/>
          </a:xfrm>
          <a:prstGeom prst="rect">
            <a:avLst/>
          </a:prstGeom>
        </p:spPr>
      </p:pic>
      <p:pic>
        <p:nvPicPr>
          <p:cNvPr id="582796680" name="Grafik 4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1301979432" name="Titel 8"/>
          <p:cNvSpPr>
            <a:spLocks noGrp="1"/>
          </p:cNvSpPr>
          <p:nvPr>
            <p:ph type="title" hasCustomPrompt="1"/>
          </p:nvPr>
        </p:nvSpPr>
        <p:spPr bwMode="auto">
          <a:xfrm>
            <a:off x="838200" y="981076"/>
            <a:ext cx="10515600" cy="1488451"/>
          </a:xfrm>
        </p:spPr>
        <p:txBody>
          <a:bodyPr>
            <a:normAutofit/>
          </a:bodyPr>
          <a:lstStyle>
            <a:lvl1pPr>
              <a:defRPr lang="de-AT" sz="6000">
                <a:solidFill>
                  <a:schemeClr val="bg1"/>
                </a:solidFill>
                <a:latin typeface="Ubuntu Condensed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/>
              <a:t>Titel</a:t>
            </a:r>
            <a:endParaRPr lang="de-AT"/>
          </a:p>
        </p:txBody>
      </p:sp>
      <p:grpSp>
        <p:nvGrpSpPr>
          <p:cNvPr id="1749726335" name="Gruppieren 22"/>
          <p:cNvGrpSpPr/>
          <p:nvPr/>
        </p:nvGrpSpPr>
        <p:grpSpPr bwMode="auto">
          <a:xfrm>
            <a:off x="639764" y="5873529"/>
            <a:ext cx="10912472" cy="904578"/>
            <a:chOff x="177805" y="5873529"/>
            <a:chExt cx="11175995" cy="904578"/>
          </a:xfrm>
        </p:grpSpPr>
        <p:pic>
          <p:nvPicPr>
            <p:cNvPr id="20" name="Grafik 19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>
              <a:off x="7732134" y="5963961"/>
              <a:ext cx="763382" cy="723721"/>
            </a:xfrm>
            <a:prstGeom prst="rect">
              <a:avLst/>
            </a:prstGeom>
          </p:spPr>
        </p:pic>
        <p:pic>
          <p:nvPicPr>
            <p:cNvPr id="26" name="Grafik 25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>
              <a:off x="5023830" y="5921466"/>
              <a:ext cx="1733781" cy="808702"/>
            </a:xfrm>
            <a:prstGeom prst="rect">
              <a:avLst/>
            </a:prstGeom>
          </p:spPr>
        </p:pic>
        <p:pic>
          <p:nvPicPr>
            <p:cNvPr id="13" name="Grafik 12" descr="Ein Bild, das Schrift, Kreis, Text, Grafiken enthält.&#10;&#10;Automatisch generierte Beschreibung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3262649" y="5873529"/>
              <a:ext cx="984510" cy="904578"/>
            </a:xfrm>
            <a:prstGeom prst="rect">
              <a:avLst/>
            </a:prstGeom>
          </p:spPr>
        </p:pic>
        <p:pic>
          <p:nvPicPr>
            <p:cNvPr id="17" name="Grafik 16" descr="Ein Bild, das Screenshot, Schwarz, Dunkelheit, Design enthält.&#10;&#10;Automatisch generierte Beschreibung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>
              <a:off x="9213791" y="5986217"/>
              <a:ext cx="2140009" cy="679209"/>
            </a:xfrm>
            <a:prstGeom prst="rect">
              <a:avLst/>
            </a:prstGeom>
          </p:spPr>
        </p:pic>
        <p:pic>
          <p:nvPicPr>
            <p:cNvPr id="22" name="Grafik 21" descr="Ein Bild, das Schrift, Text, Grafiken, Screenshot enthält.&#10;&#10;Automatisch generierte Beschreibung"/>
            <p:cNvPicPr>
              <a:picLocks noChangeAspect="1"/>
            </p:cNvPicPr>
            <p:nvPr/>
          </p:nvPicPr>
          <p:blipFill rotWithShape="1">
            <a:blip r:embed="rId8"/>
            <a:stretch/>
          </p:blipFill>
          <p:spPr bwMode="auto">
            <a:xfrm>
              <a:off x="177805" y="6052100"/>
              <a:ext cx="2031665" cy="547443"/>
            </a:xfrm>
            <a:prstGeom prst="rect">
              <a:avLst/>
            </a:prstGeom>
          </p:spPr>
        </p:pic>
      </p:grpSp>
      <p:sp>
        <p:nvSpPr>
          <p:cNvPr id="249432253" name="Textplatzhalter 38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838200" y="2473830"/>
            <a:ext cx="10515600" cy="849637"/>
          </a:xfrm>
        </p:spPr>
        <p:txBody>
          <a:bodyPr/>
          <a:lstStyle>
            <a:lvl1pPr marL="0" indent="0">
              <a:buNone/>
              <a:defRPr lang="de-AT" sz="2800">
                <a:solidFill>
                  <a:schemeClr val="bg1"/>
                </a:solidFill>
                <a:latin typeface="Ubuntu Condensed"/>
                <a:ea typeface="+mn-ea"/>
                <a:cs typeface="+mn-cs"/>
              </a:defRPr>
            </a:lvl1pPr>
          </a:lstStyle>
          <a:p>
            <a:pPr lvl="0">
              <a:defRPr/>
            </a:pPr>
            <a:r>
              <a:rPr lang="de-DE"/>
              <a:t>Untertitel</a:t>
            </a:r>
            <a:endParaRPr lang="de-AT"/>
          </a:p>
        </p:txBody>
      </p:sp>
      <p:sp>
        <p:nvSpPr>
          <p:cNvPr id="247218528" name="Textplatzhalter 7"/>
          <p:cNvSpPr>
            <a:spLocks noGrp="1"/>
          </p:cNvSpPr>
          <p:nvPr>
            <p:ph type="body" sz="quarter" idx="12"/>
          </p:nvPr>
        </p:nvSpPr>
        <p:spPr bwMode="auto">
          <a:xfrm>
            <a:off x="838200" y="3581930"/>
            <a:ext cx="10515600" cy="1535193"/>
          </a:xfrm>
        </p:spPr>
        <p:txBody>
          <a:bodyPr anchor="b">
            <a:noAutofit/>
          </a:bodyPr>
          <a:lstStyle>
            <a:lvl1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266176038" name="Textplatzhalter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838200" y="5116513"/>
            <a:ext cx="10515600" cy="434975"/>
          </a:xfrm>
        </p:spPr>
        <p:txBody>
          <a:bodyPr/>
          <a:lstStyle>
            <a:lvl1pPr marL="0" indent="0" algn="r">
              <a:buNone/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1pPr>
            <a:lvl2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2pPr>
            <a:lvl3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3pPr>
            <a:lvl4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4pPr>
            <a:lvl5pPr>
              <a:defRPr lang="de-DE" sz="2400" b="0" i="0" u="none" strike="noStrike" cap="none" spc="0">
                <a:ln>
                  <a:noFill/>
                </a:ln>
                <a:solidFill>
                  <a:sysClr val="window" lastClr="FFFFFF"/>
                </a:solidFill>
                <a:latin typeface="Ubuntu"/>
                <a:ea typeface="+mn-ea"/>
                <a:cs typeface="+mn-cs"/>
              </a:defRPr>
            </a:lvl5pPr>
          </a:lstStyle>
          <a:p>
            <a:pPr lvl="0">
              <a:defRPr/>
            </a:pPr>
            <a:fld id="{5F7535C4-EE1F-45CA-9628-FB549CCCF0E8}" type="datetime1">
              <a:rPr lang="de-DE"/>
              <a:t>28.04.2026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4_Titelfolie">
    <p:bg>
      <p:bgPr>
        <a:solidFill>
          <a:srgbClr val="13B7B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9287670" name="Rechteck 2"/>
          <p:cNvSpPr/>
          <p:nvPr/>
        </p:nvSpPr>
        <p:spPr bwMode="auto">
          <a:xfrm>
            <a:off x="0" y="5679543"/>
            <a:ext cx="12192000" cy="117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997045021" name="Rechteck 11"/>
          <p:cNvSpPr/>
          <p:nvPr/>
        </p:nvSpPr>
        <p:spPr bwMode="auto">
          <a:xfrm>
            <a:off x="0" y="2368420"/>
            <a:ext cx="9829800" cy="1971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832300860" name="Rechteck 1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1009850877" name="Grafik 4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1277097841" name="Titel 8"/>
          <p:cNvSpPr>
            <a:spLocks noGrp="1"/>
          </p:cNvSpPr>
          <p:nvPr>
            <p:ph type="title" hasCustomPrompt="1"/>
          </p:nvPr>
        </p:nvSpPr>
        <p:spPr bwMode="auto">
          <a:xfrm>
            <a:off x="838200" y="2635418"/>
            <a:ext cx="8524142" cy="1488451"/>
          </a:xfrm>
        </p:spPr>
        <p:txBody>
          <a:bodyPr>
            <a:normAutofit/>
          </a:bodyPr>
          <a:lstStyle>
            <a:lvl1pPr>
              <a:defRPr lang="de-AT" sz="6000">
                <a:solidFill>
                  <a:schemeClr val="accent6"/>
                </a:solidFill>
                <a:latin typeface="Ubuntu Condensed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/>
              <a:t>Titel</a:t>
            </a:r>
            <a:endParaRPr lang="de-AT"/>
          </a:p>
        </p:txBody>
      </p:sp>
      <p:grpSp>
        <p:nvGrpSpPr>
          <p:cNvPr id="1726510395" name="Gruppieren 22"/>
          <p:cNvGrpSpPr/>
          <p:nvPr/>
        </p:nvGrpSpPr>
        <p:grpSpPr bwMode="auto">
          <a:xfrm>
            <a:off x="639764" y="5873529"/>
            <a:ext cx="10912472" cy="904578"/>
            <a:chOff x="177805" y="5873529"/>
            <a:chExt cx="11175995" cy="904578"/>
          </a:xfrm>
        </p:grpSpPr>
        <p:pic>
          <p:nvPicPr>
            <p:cNvPr id="20" name="Grafik 19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3"/>
            <a:stretch/>
          </p:blipFill>
          <p:spPr bwMode="auto">
            <a:xfrm>
              <a:off x="7732134" y="5963961"/>
              <a:ext cx="763382" cy="723721"/>
            </a:xfrm>
            <a:prstGeom prst="rect">
              <a:avLst/>
            </a:prstGeom>
          </p:spPr>
        </p:pic>
        <p:pic>
          <p:nvPicPr>
            <p:cNvPr id="26" name="Grafik 25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>
              <a:off x="5023830" y="5921466"/>
              <a:ext cx="1733781" cy="808702"/>
            </a:xfrm>
            <a:prstGeom prst="rect">
              <a:avLst/>
            </a:prstGeom>
          </p:spPr>
        </p:pic>
        <p:pic>
          <p:nvPicPr>
            <p:cNvPr id="13" name="Grafik 12" descr="Ein Bild, das Schrift, Kreis, Text, Grafiken enthält.&#10;&#10;Automatisch generierte Beschreibung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>
              <a:off x="3262649" y="5873529"/>
              <a:ext cx="984510" cy="904578"/>
            </a:xfrm>
            <a:prstGeom prst="rect">
              <a:avLst/>
            </a:prstGeom>
          </p:spPr>
        </p:pic>
        <p:pic>
          <p:nvPicPr>
            <p:cNvPr id="17" name="Grafik 16" descr="Ein Bild, das Screenshot, Schwarz, Dunkelheit, Design enthält.&#10;&#10;Automatisch generierte Beschreibung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9213791" y="5986217"/>
              <a:ext cx="2140009" cy="679209"/>
            </a:xfrm>
            <a:prstGeom prst="rect">
              <a:avLst/>
            </a:prstGeom>
          </p:spPr>
        </p:pic>
        <p:pic>
          <p:nvPicPr>
            <p:cNvPr id="22" name="Grafik 21" descr="Ein Bild, das Schrift, Text, Grafiken, Screenshot enthält.&#10;&#10;Automatisch generierte Beschreibung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>
              <a:off x="177805" y="6052100"/>
              <a:ext cx="2031665" cy="547443"/>
            </a:xfrm>
            <a:prstGeom prst="rect">
              <a:avLst/>
            </a:prstGeom>
          </p:spPr>
        </p:pic>
      </p:grpSp>
      <p:sp>
        <p:nvSpPr>
          <p:cNvPr id="271388474" name="Untertitel 2"/>
          <p:cNvSpPr txBox="1"/>
          <p:nvPr/>
        </p:nvSpPr>
        <p:spPr bwMode="auto">
          <a:xfrm>
            <a:off x="2209800" y="345129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bg1"/>
                </a:solidFill>
                <a:latin typeface="Ubuntu"/>
                <a:ea typeface="+mn-ea"/>
                <a:cs typeface="+mn-cs"/>
              </a:defRPr>
            </a:lvl1pPr>
            <a:lvl2pPr marL="457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2pPr>
            <a:lvl3pPr marL="914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3pPr>
            <a:lvl4pPr marL="1371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4pPr>
            <a:lvl5pPr marL="18288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5pPr>
            <a:lvl6pPr marL="22860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2400" b="0" i="0" u="none" strike="noStrike" cap="none" spc="0">
              <a:ln>
                <a:noFill/>
              </a:ln>
              <a:solidFill>
                <a:sysClr val="window" lastClr="FFFFFF"/>
              </a:solidFill>
              <a:latin typeface="Ubuntu"/>
              <a:ea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5_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0030959" name="Rechteck 2"/>
          <p:cNvSpPr/>
          <p:nvPr/>
        </p:nvSpPr>
        <p:spPr bwMode="auto">
          <a:xfrm>
            <a:off x="0" y="5679543"/>
            <a:ext cx="12192000" cy="117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881434939" name="Rechteck 11"/>
          <p:cNvSpPr/>
          <p:nvPr/>
        </p:nvSpPr>
        <p:spPr bwMode="auto">
          <a:xfrm>
            <a:off x="0" y="2368420"/>
            <a:ext cx="9829800" cy="1971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686373218" name="Rechteck 1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1018990284" name="Grafik 4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2008588880" name="Titel 8"/>
          <p:cNvSpPr>
            <a:spLocks noGrp="1"/>
          </p:cNvSpPr>
          <p:nvPr>
            <p:ph type="title" hasCustomPrompt="1"/>
          </p:nvPr>
        </p:nvSpPr>
        <p:spPr bwMode="auto">
          <a:xfrm>
            <a:off x="838200" y="2635418"/>
            <a:ext cx="8524142" cy="1488451"/>
          </a:xfrm>
        </p:spPr>
        <p:txBody>
          <a:bodyPr>
            <a:normAutofit/>
          </a:bodyPr>
          <a:lstStyle>
            <a:lvl1pPr>
              <a:defRPr lang="de-AT" sz="6000">
                <a:solidFill>
                  <a:schemeClr val="accent6"/>
                </a:solidFill>
                <a:latin typeface="Ubuntu Condensed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/>
              <a:t>Titel</a:t>
            </a:r>
            <a:endParaRPr lang="de-AT"/>
          </a:p>
        </p:txBody>
      </p:sp>
      <p:grpSp>
        <p:nvGrpSpPr>
          <p:cNvPr id="222572612" name="Gruppieren 22"/>
          <p:cNvGrpSpPr/>
          <p:nvPr/>
        </p:nvGrpSpPr>
        <p:grpSpPr bwMode="auto">
          <a:xfrm>
            <a:off x="639764" y="5873529"/>
            <a:ext cx="10912472" cy="904578"/>
            <a:chOff x="177805" y="5873529"/>
            <a:chExt cx="11175995" cy="904578"/>
          </a:xfrm>
        </p:grpSpPr>
        <p:pic>
          <p:nvPicPr>
            <p:cNvPr id="20" name="Grafik 19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3"/>
            <a:stretch/>
          </p:blipFill>
          <p:spPr bwMode="auto">
            <a:xfrm>
              <a:off x="7732134" y="5963961"/>
              <a:ext cx="763382" cy="723721"/>
            </a:xfrm>
            <a:prstGeom prst="rect">
              <a:avLst/>
            </a:prstGeom>
          </p:spPr>
        </p:pic>
        <p:pic>
          <p:nvPicPr>
            <p:cNvPr id="26" name="Grafik 25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>
              <a:off x="5023830" y="5921466"/>
              <a:ext cx="1733781" cy="808702"/>
            </a:xfrm>
            <a:prstGeom prst="rect">
              <a:avLst/>
            </a:prstGeom>
          </p:spPr>
        </p:pic>
        <p:pic>
          <p:nvPicPr>
            <p:cNvPr id="13" name="Grafik 12" descr="Ein Bild, das Schrift, Kreis, Text, Grafiken enthält.&#10;&#10;Automatisch generierte Beschreibung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>
              <a:off x="3262649" y="5873529"/>
              <a:ext cx="984510" cy="904578"/>
            </a:xfrm>
            <a:prstGeom prst="rect">
              <a:avLst/>
            </a:prstGeom>
          </p:spPr>
        </p:pic>
        <p:pic>
          <p:nvPicPr>
            <p:cNvPr id="17" name="Grafik 16" descr="Ein Bild, das Screenshot, Schwarz, Dunkelheit, Design enthält.&#10;&#10;Automatisch generierte Beschreibung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9213791" y="5986217"/>
              <a:ext cx="2140009" cy="679209"/>
            </a:xfrm>
            <a:prstGeom prst="rect">
              <a:avLst/>
            </a:prstGeom>
          </p:spPr>
        </p:pic>
        <p:pic>
          <p:nvPicPr>
            <p:cNvPr id="22" name="Grafik 21" descr="Ein Bild, das Schrift, Text, Grafiken, Screenshot enthält.&#10;&#10;Automatisch generierte Beschreibung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>
              <a:off x="177805" y="6052100"/>
              <a:ext cx="2031665" cy="547443"/>
            </a:xfrm>
            <a:prstGeom prst="rect">
              <a:avLst/>
            </a:prstGeom>
          </p:spPr>
        </p:pic>
      </p:grpSp>
      <p:sp>
        <p:nvSpPr>
          <p:cNvPr id="2065701187" name="Untertitel 2"/>
          <p:cNvSpPr txBox="1"/>
          <p:nvPr/>
        </p:nvSpPr>
        <p:spPr bwMode="auto">
          <a:xfrm>
            <a:off x="2209800" y="345129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bg1"/>
                </a:solidFill>
                <a:latin typeface="Ubuntu"/>
                <a:ea typeface="+mn-ea"/>
                <a:cs typeface="+mn-cs"/>
              </a:defRPr>
            </a:lvl1pPr>
            <a:lvl2pPr marL="457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2pPr>
            <a:lvl3pPr marL="914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3pPr>
            <a:lvl4pPr marL="1371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4pPr>
            <a:lvl5pPr marL="18288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5pPr>
            <a:lvl6pPr marL="22860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2400" b="0" i="0" u="none" strike="noStrike" cap="none" spc="0">
              <a:ln>
                <a:noFill/>
              </a:ln>
              <a:solidFill>
                <a:sysClr val="window" lastClr="FFFFFF"/>
              </a:solidFill>
              <a:latin typeface="Ubuntu"/>
              <a:ea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6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8328516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45531940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399418528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6/2/2026</a:t>
            </a:fld>
            <a:endParaRPr lang="en-US"/>
          </a:p>
        </p:txBody>
      </p:sp>
      <p:sp>
        <p:nvSpPr>
          <p:cNvPr id="10694531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9731150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‹Nr.›</a:t>
            </a:fld>
            <a:endParaRPr lang="en-US"/>
          </a:p>
        </p:txBody>
      </p:sp>
      <p:pic>
        <p:nvPicPr>
          <p:cNvPr id="44955725" name="Grafik 6" descr="Ein Bild, das Schrift, Grafiken, Logo, Typografie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6422517" y="5735637"/>
            <a:ext cx="1945818" cy="722431"/>
          </a:xfrm>
          <a:prstGeom prst="rect">
            <a:avLst/>
          </a:prstGeom>
        </p:spPr>
      </p:pic>
      <p:pic>
        <p:nvPicPr>
          <p:cNvPr id="442084760" name="Grafik 7" descr="Ein Bild, das Schrift, Text, Grafiken, Screenshot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3"/>
          <a:stretch/>
        </p:blipFill>
        <p:spPr bwMode="auto">
          <a:xfrm>
            <a:off x="3679622" y="5735637"/>
            <a:ext cx="2541782" cy="722431"/>
          </a:xfrm>
          <a:prstGeom prst="rect">
            <a:avLst/>
          </a:prstGeom>
        </p:spPr>
      </p:pic>
      <p:pic>
        <p:nvPicPr>
          <p:cNvPr id="143900398" name="Grafik 8" descr="Ein Bild, das Text, Schrift, Grafiken, Poster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4"/>
          <a:stretch/>
        </p:blipFill>
        <p:spPr bwMode="auto">
          <a:xfrm>
            <a:off x="2756077" y="5735636"/>
            <a:ext cx="722432" cy="722432"/>
          </a:xfrm>
          <a:prstGeom prst="rect">
            <a:avLst/>
          </a:prstGeom>
        </p:spPr>
      </p:pic>
      <p:pic>
        <p:nvPicPr>
          <p:cNvPr id="1813212144" name="Grafik 9" descr="Ein Bild, das Text, Schrift, Grafiken, Logo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5"/>
          <a:stretch/>
        </p:blipFill>
        <p:spPr bwMode="auto">
          <a:xfrm>
            <a:off x="1084686" y="5735637"/>
            <a:ext cx="1470278" cy="722431"/>
          </a:xfrm>
          <a:prstGeom prst="rect">
            <a:avLst/>
          </a:prstGeom>
        </p:spPr>
      </p:pic>
      <p:pic>
        <p:nvPicPr>
          <p:cNvPr id="2024741856" name="Grafik 10" descr="Ein Bild, das Text, Schrift, Logo, Grafike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6"/>
          <a:stretch/>
        </p:blipFill>
        <p:spPr bwMode="auto">
          <a:xfrm>
            <a:off x="8553951" y="5412186"/>
            <a:ext cx="2541782" cy="569617"/>
          </a:xfrm>
          <a:prstGeom prst="rect">
            <a:avLst/>
          </a:prstGeom>
        </p:spPr>
      </p:pic>
      <p:pic>
        <p:nvPicPr>
          <p:cNvPr id="1125590335" name="Grafik 11" descr="Ein Bild, das Schrift, Text, Grafiken, Logo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7"/>
          <a:srcRect t="39887" b="41130"/>
          <a:stretch/>
        </p:blipFill>
        <p:spPr bwMode="auto">
          <a:xfrm>
            <a:off x="8603143" y="6140340"/>
            <a:ext cx="2443399" cy="3002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1_Titelfolie">
    <p:bg>
      <p:bgPr>
        <a:solidFill>
          <a:srgbClr val="13B7BC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2735482" name="Rechteck 2"/>
          <p:cNvSpPr/>
          <p:nvPr/>
        </p:nvSpPr>
        <p:spPr bwMode="auto">
          <a:xfrm>
            <a:off x="0" y="5679543"/>
            <a:ext cx="12192000" cy="117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757623886" name="Rechteck 11"/>
          <p:cNvSpPr/>
          <p:nvPr/>
        </p:nvSpPr>
        <p:spPr bwMode="auto">
          <a:xfrm>
            <a:off x="0" y="2368420"/>
            <a:ext cx="9829800" cy="1971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593979082" name="Rechteck 1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1476865260" name="Grafik 4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462715724" name="Titel 8"/>
          <p:cNvSpPr>
            <a:spLocks noGrp="1"/>
          </p:cNvSpPr>
          <p:nvPr>
            <p:ph type="title" hasCustomPrompt="1"/>
          </p:nvPr>
        </p:nvSpPr>
        <p:spPr bwMode="auto">
          <a:xfrm>
            <a:off x="838200" y="2635418"/>
            <a:ext cx="8524142" cy="1488451"/>
          </a:xfrm>
        </p:spPr>
        <p:txBody>
          <a:bodyPr>
            <a:normAutofit/>
          </a:bodyPr>
          <a:lstStyle>
            <a:lvl1pPr>
              <a:defRPr lang="de-AT" sz="6000">
                <a:solidFill>
                  <a:schemeClr val="accent6"/>
                </a:solidFill>
                <a:latin typeface="Ubuntu Condensed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/>
              <a:t>Titel</a:t>
            </a:r>
            <a:endParaRPr lang="de-AT"/>
          </a:p>
        </p:txBody>
      </p:sp>
      <p:grpSp>
        <p:nvGrpSpPr>
          <p:cNvPr id="1108550343" name="Gruppieren 22"/>
          <p:cNvGrpSpPr/>
          <p:nvPr/>
        </p:nvGrpSpPr>
        <p:grpSpPr bwMode="auto">
          <a:xfrm>
            <a:off x="639764" y="5873529"/>
            <a:ext cx="10912472" cy="904578"/>
            <a:chOff x="177805" y="5873529"/>
            <a:chExt cx="11175995" cy="904578"/>
          </a:xfrm>
        </p:grpSpPr>
        <p:pic>
          <p:nvPicPr>
            <p:cNvPr id="20" name="Grafik 19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3"/>
            <a:stretch/>
          </p:blipFill>
          <p:spPr bwMode="auto">
            <a:xfrm>
              <a:off x="7732134" y="5963961"/>
              <a:ext cx="763382" cy="723721"/>
            </a:xfrm>
            <a:prstGeom prst="rect">
              <a:avLst/>
            </a:prstGeom>
          </p:spPr>
        </p:pic>
        <p:pic>
          <p:nvPicPr>
            <p:cNvPr id="26" name="Grafik 25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>
              <a:off x="5023830" y="5921466"/>
              <a:ext cx="1733781" cy="808702"/>
            </a:xfrm>
            <a:prstGeom prst="rect">
              <a:avLst/>
            </a:prstGeom>
          </p:spPr>
        </p:pic>
        <p:pic>
          <p:nvPicPr>
            <p:cNvPr id="13" name="Grafik 12" descr="Ein Bild, das Schrift, Kreis, Text, Grafiken enthält.&#10;&#10;Automatisch generierte Beschreibung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>
              <a:off x="3262649" y="5873529"/>
              <a:ext cx="984510" cy="904578"/>
            </a:xfrm>
            <a:prstGeom prst="rect">
              <a:avLst/>
            </a:prstGeom>
          </p:spPr>
        </p:pic>
        <p:pic>
          <p:nvPicPr>
            <p:cNvPr id="17" name="Grafik 16" descr="Ein Bild, das Screenshot, Schwarz, Dunkelheit, Design enthält.&#10;&#10;Automatisch generierte Beschreibung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9213791" y="5986217"/>
              <a:ext cx="2140009" cy="679209"/>
            </a:xfrm>
            <a:prstGeom prst="rect">
              <a:avLst/>
            </a:prstGeom>
          </p:spPr>
        </p:pic>
        <p:pic>
          <p:nvPicPr>
            <p:cNvPr id="22" name="Grafik 21" descr="Ein Bild, das Schrift, Text, Grafiken, Screenshot enthält.&#10;&#10;Automatisch generierte Beschreibung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>
              <a:off x="177805" y="6052100"/>
              <a:ext cx="2031665" cy="547443"/>
            </a:xfrm>
            <a:prstGeom prst="rect">
              <a:avLst/>
            </a:prstGeom>
          </p:spPr>
        </p:pic>
      </p:grpSp>
      <p:sp>
        <p:nvSpPr>
          <p:cNvPr id="1528644425" name="Untertitel 2"/>
          <p:cNvSpPr txBox="1"/>
          <p:nvPr/>
        </p:nvSpPr>
        <p:spPr bwMode="auto">
          <a:xfrm>
            <a:off x="2209800" y="345129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bg1"/>
                </a:solidFill>
                <a:latin typeface="Ubuntu"/>
                <a:ea typeface="+mn-ea"/>
                <a:cs typeface="+mn-cs"/>
              </a:defRPr>
            </a:lvl1pPr>
            <a:lvl2pPr marL="457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2pPr>
            <a:lvl3pPr marL="914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3pPr>
            <a:lvl4pPr marL="1371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4pPr>
            <a:lvl5pPr marL="18288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5pPr>
            <a:lvl6pPr marL="22860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2400" b="0" i="0" u="none" strike="noStrike" cap="none" spc="0">
              <a:ln>
                <a:noFill/>
              </a:ln>
              <a:solidFill>
                <a:sysClr val="window" lastClr="FFFFFF"/>
              </a:solidFill>
              <a:latin typeface="Ubuntu"/>
              <a:ea typeface="Arial"/>
              <a:cs typeface="Arial"/>
            </a:endParaRPr>
          </a:p>
        </p:txBody>
      </p:sp>
      <p:sp>
        <p:nvSpPr>
          <p:cNvPr id="1595704666" name="Rechteck 3"/>
          <p:cNvSpPr/>
          <p:nvPr/>
        </p:nvSpPr>
        <p:spPr bwMode="auto">
          <a:xfrm>
            <a:off x="0" y="5679543"/>
            <a:ext cx="12192000" cy="117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061845135" name="Rechteck 6"/>
          <p:cNvSpPr/>
          <p:nvPr/>
        </p:nvSpPr>
        <p:spPr bwMode="auto">
          <a:xfrm>
            <a:off x="0" y="2368420"/>
            <a:ext cx="9829800" cy="1971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975661997" name="Rechteck 7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1339013944" name="Grafik 9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1982728259" name="Untertitel 2"/>
          <p:cNvSpPr txBox="1"/>
          <p:nvPr/>
        </p:nvSpPr>
        <p:spPr bwMode="auto">
          <a:xfrm>
            <a:off x="2209800" y="345129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bg1"/>
                </a:solidFill>
                <a:latin typeface="Ubuntu"/>
                <a:ea typeface="+mn-ea"/>
                <a:cs typeface="+mn-cs"/>
              </a:defRPr>
            </a:lvl1pPr>
            <a:lvl2pPr marL="457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2pPr>
            <a:lvl3pPr marL="914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3pPr>
            <a:lvl4pPr marL="1371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4pPr>
            <a:lvl5pPr marL="18288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5pPr>
            <a:lvl6pPr marL="22860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2400" b="0" i="0" u="none" strike="noStrike" cap="none" spc="0">
              <a:ln>
                <a:noFill/>
              </a:ln>
              <a:solidFill>
                <a:sysClr val="window" lastClr="FFFFFF"/>
              </a:solidFill>
              <a:latin typeface="Ubuntu"/>
              <a:ea typeface="Arial"/>
              <a:cs typeface="Arial"/>
            </a:endParaRPr>
          </a:p>
        </p:txBody>
      </p:sp>
      <p:grpSp>
        <p:nvGrpSpPr>
          <p:cNvPr id="1427583744" name="Gruppieren 23"/>
          <p:cNvGrpSpPr/>
          <p:nvPr/>
        </p:nvGrpSpPr>
        <p:grpSpPr bwMode="auto">
          <a:xfrm>
            <a:off x="1090477" y="5817147"/>
            <a:ext cx="10011047" cy="913022"/>
            <a:chOff x="1029977" y="5795626"/>
            <a:chExt cx="10011047" cy="913022"/>
          </a:xfrm>
        </p:grpSpPr>
        <p:pic>
          <p:nvPicPr>
            <p:cNvPr id="25" name="Grafik 24" descr="Ein Bild, das Schrift, Grafiken, Logo, Typografie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8"/>
            <a:stretch/>
          </p:blipFill>
          <p:spPr bwMode="auto">
            <a:xfrm>
              <a:off x="6367808" y="5986217"/>
              <a:ext cx="1945818" cy="722431"/>
            </a:xfrm>
            <a:prstGeom prst="rect">
              <a:avLst/>
            </a:prstGeom>
          </p:spPr>
        </p:pic>
        <p:pic>
          <p:nvPicPr>
            <p:cNvPr id="27" name="Grafik 26" descr="Ein Bild, das Schrift, Text, Grafiken, Screenshot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9"/>
            <a:stretch/>
          </p:blipFill>
          <p:spPr bwMode="auto">
            <a:xfrm>
              <a:off x="3624914" y="5986217"/>
              <a:ext cx="2541782" cy="722431"/>
            </a:xfrm>
            <a:prstGeom prst="rect">
              <a:avLst/>
            </a:prstGeom>
          </p:spPr>
        </p:pic>
        <p:pic>
          <p:nvPicPr>
            <p:cNvPr id="28" name="Grafik 27" descr="Ein Bild, das Text, Schrift, Grafiken, Poster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0"/>
            <a:stretch/>
          </p:blipFill>
          <p:spPr bwMode="auto">
            <a:xfrm>
              <a:off x="2701369" y="5986216"/>
              <a:ext cx="722432" cy="722432"/>
            </a:xfrm>
            <a:prstGeom prst="rect">
              <a:avLst/>
            </a:prstGeom>
          </p:spPr>
        </p:pic>
        <p:pic>
          <p:nvPicPr>
            <p:cNvPr id="29" name="Grafik 28" descr="Ein Bild, das Text, Schrif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1"/>
            <a:stretch/>
          </p:blipFill>
          <p:spPr bwMode="auto">
            <a:xfrm>
              <a:off x="1029977" y="5986217"/>
              <a:ext cx="1470278" cy="722431"/>
            </a:xfrm>
            <a:prstGeom prst="rect">
              <a:avLst/>
            </a:prstGeom>
          </p:spPr>
        </p:pic>
        <p:pic>
          <p:nvPicPr>
            <p:cNvPr id="30" name="Grafik 29" descr="Ein Bild, das Text, Schrift, Logo, Grafiken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2"/>
            <a:stretch/>
          </p:blipFill>
          <p:spPr bwMode="auto">
            <a:xfrm>
              <a:off x="8499243" y="5795626"/>
              <a:ext cx="2541782" cy="569617"/>
            </a:xfrm>
            <a:prstGeom prst="rect">
              <a:avLst/>
            </a:prstGeom>
          </p:spPr>
        </p:pic>
        <p:pic>
          <p:nvPicPr>
            <p:cNvPr id="31" name="Grafik 30" descr="Ein Bild, das Schrift, Tex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3"/>
            <a:srcRect t="39887" b="41130"/>
            <a:stretch/>
          </p:blipFill>
          <p:spPr bwMode="auto">
            <a:xfrm>
              <a:off x="8548435" y="6390919"/>
              <a:ext cx="2443399" cy="3002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2_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4831826" name="Rechteck 2"/>
          <p:cNvSpPr/>
          <p:nvPr/>
        </p:nvSpPr>
        <p:spPr bwMode="auto">
          <a:xfrm>
            <a:off x="0" y="5679543"/>
            <a:ext cx="12192000" cy="117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42162162" name="Rechteck 11"/>
          <p:cNvSpPr/>
          <p:nvPr/>
        </p:nvSpPr>
        <p:spPr bwMode="auto">
          <a:xfrm>
            <a:off x="0" y="2368420"/>
            <a:ext cx="9829800" cy="1971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71314406" name="Rechteck 1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2020714595" name="Grafik 4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135362489" name="Titel 8"/>
          <p:cNvSpPr>
            <a:spLocks noGrp="1"/>
          </p:cNvSpPr>
          <p:nvPr>
            <p:ph type="title" hasCustomPrompt="1"/>
          </p:nvPr>
        </p:nvSpPr>
        <p:spPr bwMode="auto">
          <a:xfrm>
            <a:off x="838200" y="2635418"/>
            <a:ext cx="8524142" cy="1488451"/>
          </a:xfrm>
        </p:spPr>
        <p:txBody>
          <a:bodyPr>
            <a:normAutofit/>
          </a:bodyPr>
          <a:lstStyle>
            <a:lvl1pPr>
              <a:defRPr lang="de-AT" sz="6000">
                <a:solidFill>
                  <a:schemeClr val="accent6"/>
                </a:solidFill>
                <a:latin typeface="Ubuntu Condensed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/>
              <a:t>Titel</a:t>
            </a:r>
            <a:endParaRPr lang="de-AT"/>
          </a:p>
        </p:txBody>
      </p:sp>
      <p:grpSp>
        <p:nvGrpSpPr>
          <p:cNvPr id="1441789327" name="Gruppieren 22"/>
          <p:cNvGrpSpPr/>
          <p:nvPr/>
        </p:nvGrpSpPr>
        <p:grpSpPr bwMode="auto">
          <a:xfrm>
            <a:off x="639764" y="5873529"/>
            <a:ext cx="10912472" cy="904578"/>
            <a:chOff x="177805" y="5873529"/>
            <a:chExt cx="11175995" cy="904578"/>
          </a:xfrm>
        </p:grpSpPr>
        <p:pic>
          <p:nvPicPr>
            <p:cNvPr id="20" name="Grafik 19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3"/>
            <a:stretch/>
          </p:blipFill>
          <p:spPr bwMode="auto">
            <a:xfrm>
              <a:off x="7732134" y="5963961"/>
              <a:ext cx="763382" cy="723721"/>
            </a:xfrm>
            <a:prstGeom prst="rect">
              <a:avLst/>
            </a:prstGeom>
          </p:spPr>
        </p:pic>
        <p:pic>
          <p:nvPicPr>
            <p:cNvPr id="26" name="Grafik 25" descr="Ein Bild, das Text enthält.&#10;&#10;Automatisch generierte Beschreibung"/>
            <p:cNvPicPr>
              <a:picLocks noChangeAspect="1"/>
            </p:cNvPicPr>
            <p:nvPr/>
          </p:nvPicPr>
          <p:blipFill rotWithShape="1">
            <a:blip r:embed="rId4"/>
            <a:stretch/>
          </p:blipFill>
          <p:spPr bwMode="auto">
            <a:xfrm>
              <a:off x="5023830" y="5921466"/>
              <a:ext cx="1733781" cy="808702"/>
            </a:xfrm>
            <a:prstGeom prst="rect">
              <a:avLst/>
            </a:prstGeom>
          </p:spPr>
        </p:pic>
        <p:pic>
          <p:nvPicPr>
            <p:cNvPr id="13" name="Grafik 12" descr="Ein Bild, das Schrift, Kreis, Text, Grafiken enthält.&#10;&#10;Automatisch generierte Beschreibung"/>
            <p:cNvPicPr>
              <a:picLocks noChangeAspect="1"/>
            </p:cNvPicPr>
            <p:nvPr/>
          </p:nvPicPr>
          <p:blipFill rotWithShape="1">
            <a:blip r:embed="rId5"/>
            <a:stretch/>
          </p:blipFill>
          <p:spPr bwMode="auto">
            <a:xfrm>
              <a:off x="3262649" y="5873529"/>
              <a:ext cx="984510" cy="904578"/>
            </a:xfrm>
            <a:prstGeom prst="rect">
              <a:avLst/>
            </a:prstGeom>
          </p:spPr>
        </p:pic>
        <p:pic>
          <p:nvPicPr>
            <p:cNvPr id="17" name="Grafik 16" descr="Ein Bild, das Screenshot, Schwarz, Dunkelheit, Design enthält.&#10;&#10;Automatisch generierte Beschreibung"/>
            <p:cNvPicPr>
              <a:picLocks noChangeAspect="1"/>
            </p:cNvPicPr>
            <p:nvPr/>
          </p:nvPicPr>
          <p:blipFill rotWithShape="1">
            <a:blip r:embed="rId6"/>
            <a:stretch/>
          </p:blipFill>
          <p:spPr bwMode="auto">
            <a:xfrm>
              <a:off x="9213791" y="5986217"/>
              <a:ext cx="2140009" cy="679209"/>
            </a:xfrm>
            <a:prstGeom prst="rect">
              <a:avLst/>
            </a:prstGeom>
          </p:spPr>
        </p:pic>
        <p:pic>
          <p:nvPicPr>
            <p:cNvPr id="22" name="Grafik 21" descr="Ein Bild, das Schrift, Text, Grafiken, Screenshot enthält.&#10;&#10;Automatisch generierte Beschreibung"/>
            <p:cNvPicPr>
              <a:picLocks noChangeAspect="1"/>
            </p:cNvPicPr>
            <p:nvPr/>
          </p:nvPicPr>
          <p:blipFill rotWithShape="1">
            <a:blip r:embed="rId7"/>
            <a:stretch/>
          </p:blipFill>
          <p:spPr bwMode="auto">
            <a:xfrm>
              <a:off x="177805" y="6052100"/>
              <a:ext cx="2031665" cy="547443"/>
            </a:xfrm>
            <a:prstGeom prst="rect">
              <a:avLst/>
            </a:prstGeom>
          </p:spPr>
        </p:pic>
      </p:grpSp>
      <p:sp>
        <p:nvSpPr>
          <p:cNvPr id="784120122" name="Untertitel 2"/>
          <p:cNvSpPr txBox="1"/>
          <p:nvPr/>
        </p:nvSpPr>
        <p:spPr bwMode="auto">
          <a:xfrm>
            <a:off x="2209800" y="345129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bg1"/>
                </a:solidFill>
                <a:latin typeface="Ubuntu"/>
                <a:ea typeface="+mn-ea"/>
                <a:cs typeface="+mn-cs"/>
              </a:defRPr>
            </a:lvl1pPr>
            <a:lvl2pPr marL="457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2pPr>
            <a:lvl3pPr marL="914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3pPr>
            <a:lvl4pPr marL="1371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4pPr>
            <a:lvl5pPr marL="18288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5pPr>
            <a:lvl6pPr marL="22860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2400" b="0" i="0" u="none" strike="noStrike" cap="none" spc="0">
              <a:ln>
                <a:noFill/>
              </a:ln>
              <a:solidFill>
                <a:sysClr val="window" lastClr="FFFFFF"/>
              </a:solidFill>
              <a:latin typeface="Ubuntu"/>
              <a:ea typeface="Arial"/>
              <a:cs typeface="Arial"/>
            </a:endParaRPr>
          </a:p>
        </p:txBody>
      </p:sp>
      <p:sp>
        <p:nvSpPr>
          <p:cNvPr id="168694274" name="Rechteck 3"/>
          <p:cNvSpPr/>
          <p:nvPr/>
        </p:nvSpPr>
        <p:spPr bwMode="auto">
          <a:xfrm>
            <a:off x="0" y="5679543"/>
            <a:ext cx="12192000" cy="1178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528646619" name="Rechteck 6"/>
          <p:cNvSpPr/>
          <p:nvPr/>
        </p:nvSpPr>
        <p:spPr bwMode="auto">
          <a:xfrm>
            <a:off x="0" y="2368420"/>
            <a:ext cx="9829800" cy="1971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663308556" name="Rechteck 7"/>
          <p:cNvSpPr/>
          <p:nvPr/>
        </p:nvSpPr>
        <p:spPr bwMode="auto">
          <a:xfrm>
            <a:off x="8554918" y="338753"/>
            <a:ext cx="4732383" cy="1301614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pic>
        <p:nvPicPr>
          <p:cNvPr id="1867413507" name="Grafik 9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2"/>
          <a:stretch/>
        </p:blipFill>
        <p:spPr bwMode="auto">
          <a:xfrm>
            <a:off x="8741042" y="426585"/>
            <a:ext cx="2052250" cy="1125957"/>
          </a:xfrm>
          <a:prstGeom prst="rect">
            <a:avLst/>
          </a:prstGeom>
        </p:spPr>
      </p:pic>
      <p:sp>
        <p:nvSpPr>
          <p:cNvPr id="1723947154" name="Untertitel 2"/>
          <p:cNvSpPr txBox="1"/>
          <p:nvPr/>
        </p:nvSpPr>
        <p:spPr bwMode="auto">
          <a:xfrm>
            <a:off x="2209800" y="3451296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>
                <a:solidFill>
                  <a:schemeClr val="bg1"/>
                </a:solidFill>
                <a:latin typeface="Ubuntu"/>
                <a:ea typeface="+mn-ea"/>
                <a:cs typeface="+mn-cs"/>
              </a:defRPr>
            </a:lvl1pPr>
            <a:lvl2pPr marL="457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2pPr>
            <a:lvl3pPr marL="914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3pPr>
            <a:lvl4pPr marL="1371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4pPr>
            <a:lvl5pPr marL="18288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Ubuntu"/>
                <a:ea typeface="+mn-ea"/>
                <a:cs typeface="+mn-cs"/>
              </a:defRPr>
            </a:lvl5pPr>
            <a:lvl6pPr marL="22860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endParaRPr lang="de-DE" sz="2400" b="0" i="0" u="none" strike="noStrike" cap="none" spc="0">
              <a:ln>
                <a:noFill/>
              </a:ln>
              <a:solidFill>
                <a:sysClr val="window" lastClr="FFFFFF"/>
              </a:solidFill>
              <a:latin typeface="Ubuntu"/>
              <a:ea typeface="Arial"/>
              <a:cs typeface="Arial"/>
            </a:endParaRPr>
          </a:p>
        </p:txBody>
      </p:sp>
      <p:grpSp>
        <p:nvGrpSpPr>
          <p:cNvPr id="87873100" name="Gruppieren 23"/>
          <p:cNvGrpSpPr/>
          <p:nvPr/>
        </p:nvGrpSpPr>
        <p:grpSpPr bwMode="auto">
          <a:xfrm>
            <a:off x="1090477" y="5817147"/>
            <a:ext cx="10011047" cy="913022"/>
            <a:chOff x="1029977" y="5795626"/>
            <a:chExt cx="10011047" cy="913022"/>
          </a:xfrm>
        </p:grpSpPr>
        <p:pic>
          <p:nvPicPr>
            <p:cNvPr id="25" name="Grafik 24" descr="Ein Bild, das Schrift, Grafiken, Logo, Typografie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8"/>
            <a:stretch/>
          </p:blipFill>
          <p:spPr bwMode="auto">
            <a:xfrm>
              <a:off x="6367808" y="5986217"/>
              <a:ext cx="1945818" cy="722431"/>
            </a:xfrm>
            <a:prstGeom prst="rect">
              <a:avLst/>
            </a:prstGeom>
          </p:spPr>
        </p:pic>
        <p:pic>
          <p:nvPicPr>
            <p:cNvPr id="27" name="Grafik 26" descr="Ein Bild, das Schrift, Text, Grafiken, Screenshot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9"/>
            <a:stretch/>
          </p:blipFill>
          <p:spPr bwMode="auto">
            <a:xfrm>
              <a:off x="3624914" y="5986217"/>
              <a:ext cx="2541782" cy="722431"/>
            </a:xfrm>
            <a:prstGeom prst="rect">
              <a:avLst/>
            </a:prstGeom>
          </p:spPr>
        </p:pic>
        <p:pic>
          <p:nvPicPr>
            <p:cNvPr id="28" name="Grafik 27" descr="Ein Bild, das Text, Schrift, Grafiken, Poster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0"/>
            <a:stretch/>
          </p:blipFill>
          <p:spPr bwMode="auto">
            <a:xfrm>
              <a:off x="2701369" y="5986216"/>
              <a:ext cx="722432" cy="722432"/>
            </a:xfrm>
            <a:prstGeom prst="rect">
              <a:avLst/>
            </a:prstGeom>
          </p:spPr>
        </p:pic>
        <p:pic>
          <p:nvPicPr>
            <p:cNvPr id="29" name="Grafik 28" descr="Ein Bild, das Text, Schrif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1"/>
            <a:stretch/>
          </p:blipFill>
          <p:spPr bwMode="auto">
            <a:xfrm>
              <a:off x="1029977" y="5986217"/>
              <a:ext cx="1470278" cy="722431"/>
            </a:xfrm>
            <a:prstGeom prst="rect">
              <a:avLst/>
            </a:prstGeom>
          </p:spPr>
        </p:pic>
        <p:pic>
          <p:nvPicPr>
            <p:cNvPr id="30" name="Grafik 29" descr="Ein Bild, das Text, Schrift, Logo, Grafiken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2"/>
            <a:stretch/>
          </p:blipFill>
          <p:spPr bwMode="auto">
            <a:xfrm>
              <a:off x="8499243" y="5795626"/>
              <a:ext cx="2541782" cy="569617"/>
            </a:xfrm>
            <a:prstGeom prst="rect">
              <a:avLst/>
            </a:prstGeom>
          </p:spPr>
        </p:pic>
        <p:pic>
          <p:nvPicPr>
            <p:cNvPr id="31" name="Grafik 30" descr="Ein Bild, das Schrift, Tex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3"/>
            <a:srcRect t="39887" b="41130"/>
            <a:stretch/>
          </p:blipFill>
          <p:spPr bwMode="auto">
            <a:xfrm>
              <a:off x="8548435" y="6390919"/>
              <a:ext cx="2443399" cy="30022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2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436037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rgbClr val="13B7BC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020237111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245559801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352185822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053536406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557088043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333757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accent1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52708697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885440182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rgbClr val="0C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575787212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757326647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rgbClr val="0CB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807484317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6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446830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accent3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704351648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2109984772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862548719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833171609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853075317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7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035941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1558913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779725021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706995369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067061972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41407797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4534767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accent1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1667892200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717044878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825660658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307626797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74093248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4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455386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accent2"/>
                </a:solidFill>
                <a:latin typeface="Ubuntu Condensed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71361041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>
                <a:latin typeface="Ubuntu"/>
              </a:defRPr>
            </a:lvl1pPr>
            <a:lvl2pPr>
              <a:defRPr>
                <a:latin typeface="Ubuntu"/>
              </a:defRPr>
            </a:lvl2pPr>
            <a:lvl3pPr>
              <a:defRPr>
                <a:latin typeface="Ubuntu"/>
              </a:defRPr>
            </a:lvl3pPr>
            <a:lvl4pPr>
              <a:defRPr>
                <a:latin typeface="Ubuntu"/>
              </a:defRPr>
            </a:lvl4pPr>
            <a:lvl5pPr>
              <a:defRPr>
                <a:latin typeface="Ubuntu"/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53340125" name="Gleichschenkliges Dreieck 3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1316123550" name="Gleichschenkliges Dreieck 4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2126104008" name="Gleichschenkliges Dreieck 5"/>
          <p:cNvSpPr/>
          <p:nvPr/>
        </p:nvSpPr>
        <p:spPr bwMode="auto">
          <a:xfrm rot="16009356" flipH="1">
            <a:off x="6268822" y="-5127933"/>
            <a:ext cx="1888620" cy="11387951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  <p:sp>
        <p:nvSpPr>
          <p:cNvPr id="581293719" name="Gleichschenkliges Dreieck 6"/>
          <p:cNvSpPr/>
          <p:nvPr/>
        </p:nvSpPr>
        <p:spPr bwMode="auto">
          <a:xfrm rot="2585581" flipH="1">
            <a:off x="9224691" y="-1321320"/>
            <a:ext cx="2983480" cy="2099296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AT" sz="18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jp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7956311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919740"/>
            <a:ext cx="10515600" cy="9036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94287132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1934933777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5376985" y="6356354"/>
            <a:ext cx="59768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EE98161-102E-410A-BCC2-6769F584A2F1}" type="slidenum">
              <a:rPr lang="de-AT"/>
              <a:t>‹Nr.›</a:t>
            </a:fld>
            <a:endParaRPr lang="de-AT"/>
          </a:p>
        </p:txBody>
      </p:sp>
      <p:pic>
        <p:nvPicPr>
          <p:cNvPr id="665058999" name="Grafik 18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17"/>
          <a:stretch/>
        </p:blipFill>
        <p:spPr bwMode="auto">
          <a:xfrm>
            <a:off x="148681" y="148481"/>
            <a:ext cx="1180251" cy="653958"/>
          </a:xfrm>
          <a:prstGeom prst="rect">
            <a:avLst/>
          </a:prstGeom>
        </p:spPr>
      </p:pic>
      <p:pic>
        <p:nvPicPr>
          <p:cNvPr id="979867479" name="Grafik 3" descr="Ein Bild, das Grafiken, Clipart, Grafikdesign, Cartoon enthält.&#10;&#10;Automatisch generierte Beschreibung"/>
          <p:cNvPicPr>
            <a:picLocks noChangeAspect="1"/>
          </p:cNvPicPr>
          <p:nvPr/>
        </p:nvPicPr>
        <p:blipFill rotWithShape="1">
          <a:blip r:embed="rId17"/>
          <a:stretch/>
        </p:blipFill>
        <p:spPr bwMode="auto">
          <a:xfrm>
            <a:off x="148681" y="148481"/>
            <a:ext cx="1180251" cy="653958"/>
          </a:xfrm>
          <a:prstGeom prst="rect">
            <a:avLst/>
          </a:prstGeom>
        </p:spPr>
      </p:pic>
      <p:grpSp>
        <p:nvGrpSpPr>
          <p:cNvPr id="107329438" name="Gruppieren 9"/>
          <p:cNvGrpSpPr/>
          <p:nvPr/>
        </p:nvGrpSpPr>
        <p:grpSpPr bwMode="auto">
          <a:xfrm>
            <a:off x="148681" y="6275754"/>
            <a:ext cx="4887256" cy="445725"/>
            <a:chOff x="1029977" y="5795626"/>
            <a:chExt cx="10011047" cy="913022"/>
          </a:xfrm>
        </p:grpSpPr>
        <p:pic>
          <p:nvPicPr>
            <p:cNvPr id="11" name="Grafik 10" descr="Ein Bild, das Schrift, Grafiken, Logo, Typografie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8"/>
            <a:stretch/>
          </p:blipFill>
          <p:spPr bwMode="auto">
            <a:xfrm>
              <a:off x="6367808" y="5986217"/>
              <a:ext cx="1945818" cy="722431"/>
            </a:xfrm>
            <a:prstGeom prst="rect">
              <a:avLst/>
            </a:prstGeom>
          </p:spPr>
        </p:pic>
        <p:pic>
          <p:nvPicPr>
            <p:cNvPr id="12" name="Grafik 11" descr="Ein Bild, das Schrift, Text, Grafiken, Screenshot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19"/>
            <a:stretch/>
          </p:blipFill>
          <p:spPr bwMode="auto">
            <a:xfrm>
              <a:off x="3624914" y="5986217"/>
              <a:ext cx="2541782" cy="722431"/>
            </a:xfrm>
            <a:prstGeom prst="rect">
              <a:avLst/>
            </a:prstGeom>
          </p:spPr>
        </p:pic>
        <p:pic>
          <p:nvPicPr>
            <p:cNvPr id="13" name="Grafik 12" descr="Ein Bild, das Text, Schrift, Grafiken, Poster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20"/>
            <a:stretch/>
          </p:blipFill>
          <p:spPr bwMode="auto">
            <a:xfrm>
              <a:off x="2701369" y="5986216"/>
              <a:ext cx="722432" cy="722432"/>
            </a:xfrm>
            <a:prstGeom prst="rect">
              <a:avLst/>
            </a:prstGeom>
          </p:spPr>
        </p:pic>
        <p:pic>
          <p:nvPicPr>
            <p:cNvPr id="14" name="Grafik 13" descr="Ein Bild, das Text, Schrif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21"/>
            <a:stretch/>
          </p:blipFill>
          <p:spPr bwMode="auto">
            <a:xfrm>
              <a:off x="1029977" y="5986217"/>
              <a:ext cx="1470278" cy="722431"/>
            </a:xfrm>
            <a:prstGeom prst="rect">
              <a:avLst/>
            </a:prstGeom>
          </p:spPr>
        </p:pic>
        <p:pic>
          <p:nvPicPr>
            <p:cNvPr id="15" name="Grafik 14" descr="Ein Bild, das Text, Schrift, Logo, Grafiken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22"/>
            <a:stretch/>
          </p:blipFill>
          <p:spPr bwMode="auto">
            <a:xfrm>
              <a:off x="8499243" y="5795626"/>
              <a:ext cx="2541782" cy="569617"/>
            </a:xfrm>
            <a:prstGeom prst="rect">
              <a:avLst/>
            </a:prstGeom>
          </p:spPr>
        </p:pic>
        <p:pic>
          <p:nvPicPr>
            <p:cNvPr id="16" name="Grafik 15" descr="Ein Bild, das Schrift, Text, Grafiken, Logo enthält.&#10;&#10;KI-generierte Inhalte können fehlerhaft sein."/>
            <p:cNvPicPr>
              <a:picLocks noChangeAspect="1"/>
            </p:cNvPicPr>
            <p:nvPr/>
          </p:nvPicPr>
          <p:blipFill rotWithShape="1">
            <a:blip r:embed="rId23"/>
            <a:srcRect t="39887" b="41130"/>
            <a:stretch/>
          </p:blipFill>
          <p:spPr bwMode="auto">
            <a:xfrm>
              <a:off x="8548435" y="6390919"/>
              <a:ext cx="2443399" cy="300222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>
        <a:lnSpc>
          <a:spcPct val="90000"/>
        </a:lnSpc>
        <a:spcBef>
          <a:spcPts val="0"/>
        </a:spcBef>
        <a:buNone/>
        <a:defRPr sz="4400">
          <a:solidFill>
            <a:srgbClr val="13B7BC"/>
          </a:solidFill>
          <a:latin typeface="Ubuntu Condensed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Ubuntu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Ubuntu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rcade.makecod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6610382" name="Titel 3"/>
          <p:cNvSpPr>
            <a:spLocks noGrp="1"/>
          </p:cNvSpPr>
          <p:nvPr>
            <p:ph type="title"/>
          </p:nvPr>
        </p:nvSpPr>
        <p:spPr bwMode="auto">
          <a:xfrm>
            <a:off x="838200" y="1619890"/>
            <a:ext cx="10515600" cy="8496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/>
              <a:t>Videospiele selbst programmieren!</a:t>
            </a:r>
            <a:endParaRPr lang="de-AT"/>
          </a:p>
        </p:txBody>
      </p:sp>
      <p:sp>
        <p:nvSpPr>
          <p:cNvPr id="1985074221" name="Untertitel 4"/>
          <p:cNvSpPr>
            <a:spLocks noGrp="1"/>
          </p:cNvSpPr>
          <p:nvPr>
            <p:ph type="body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mit MakeCode Arcade</a:t>
            </a:r>
            <a:endParaRPr lang="de-AT"/>
          </a:p>
        </p:txBody>
      </p:sp>
      <p:sp>
        <p:nvSpPr>
          <p:cNvPr id="58586853" name="Textplatzhalter 1"/>
          <p:cNvSpPr>
            <a:spLocks noGrp="1"/>
          </p:cNvSpPr>
          <p:nvPr>
            <p:ph type="body" sz="quarter" idx="12"/>
          </p:nvPr>
        </p:nvSpPr>
        <p:spPr bwMode="auto"/>
        <p:txBody>
          <a:bodyPr/>
          <a:lstStyle/>
          <a:p>
            <a:pPr>
              <a:defRPr/>
            </a:pPr>
            <a:endParaRPr lang="de-AT"/>
          </a:p>
        </p:txBody>
      </p:sp>
      <p:sp>
        <p:nvSpPr>
          <p:cNvPr id="1244713123" name="Textplatzhalter 2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de-AT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3115122" name="Textfeld 8"/>
          <p:cNvSpPr txBox="1"/>
          <p:nvPr/>
        </p:nvSpPr>
        <p:spPr bwMode="auto">
          <a:xfrm>
            <a:off x="7515225" y="5848351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AT" sz="1200" i="1"/>
              <a:t>Quelle: https://arcade.makecode.com/#editor</a:t>
            </a:r>
            <a:endParaRPr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51C663-8F25-AB47-FDA5-A4CA48CFD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Vorzeige-Spiel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CDF32FB-BCF7-E654-877F-2FC521E88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de-DE" dirty="0"/>
              <a:t>Auf </a:t>
            </a:r>
            <a:r>
              <a:rPr lang="de-DE" dirty="0">
                <a:hlinkClick r:id="rId3"/>
              </a:rPr>
              <a:t>https://arcade.makecode.com/</a:t>
            </a:r>
            <a:r>
              <a:rPr lang="de-DE" dirty="0"/>
              <a:t> gehen</a:t>
            </a:r>
          </a:p>
          <a:p>
            <a:pPr marL="514350" indent="-514350">
              <a:buAutoNum type="arabicPeriod"/>
            </a:pPr>
            <a:r>
              <a:rPr lang="de-DE" dirty="0"/>
              <a:t>Programm </a:t>
            </a:r>
            <a:r>
              <a:rPr lang="de-DE" dirty="0" err="1"/>
              <a:t>SW_B_Sidescroller</a:t>
            </a:r>
            <a:r>
              <a:rPr lang="de-DE" dirty="0"/>
              <a:t>-Programm-aus-Einstieg in die Webseite ziehen</a:t>
            </a:r>
          </a:p>
          <a:p>
            <a:pPr marL="514350" indent="-514350">
              <a:buAutoNum type="arabicPeriod"/>
            </a:pPr>
            <a:r>
              <a:rPr lang="de-DE" dirty="0"/>
              <a:t>Spiel ausprobieren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197594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AT"/>
              <a:t>Figuren und Gegenstände</a:t>
            </a:r>
            <a:endParaRPr/>
          </a:p>
        </p:txBody>
      </p:sp>
      <p:sp>
        <p:nvSpPr>
          <p:cNvPr id="141264675" name="Inhaltsplatzhalter 2"/>
          <p:cNvSpPr>
            <a:spLocks noGrp="1"/>
          </p:cNvSpPr>
          <p:nvPr>
            <p:ph idx="1"/>
          </p:nvPr>
        </p:nvSpPr>
        <p:spPr bwMode="auto">
          <a:xfrm>
            <a:off x="2152650" y="2304230"/>
            <a:ext cx="7886700" cy="3879990"/>
          </a:xfrm>
        </p:spPr>
        <p:txBody>
          <a:bodyPr/>
          <a:lstStyle/>
          <a:p>
            <a:pPr>
              <a:defRPr/>
            </a:pPr>
            <a:r>
              <a:rPr lang="de-AT"/>
              <a:t>Auto</a:t>
            </a:r>
            <a:endParaRPr/>
          </a:p>
          <a:p>
            <a:pPr>
              <a:defRPr/>
            </a:pPr>
            <a:endParaRPr lang="de-AT"/>
          </a:p>
          <a:p>
            <a:pPr>
              <a:defRPr/>
            </a:pPr>
            <a:r>
              <a:rPr lang="de-AT"/>
              <a:t>Münze</a:t>
            </a:r>
            <a:endParaRPr/>
          </a:p>
          <a:p>
            <a:pPr>
              <a:defRPr/>
            </a:pPr>
            <a:endParaRPr lang="de-AT"/>
          </a:p>
          <a:p>
            <a:pPr>
              <a:defRPr/>
            </a:pPr>
            <a:r>
              <a:rPr lang="de-AT"/>
              <a:t>Feuer</a:t>
            </a:r>
            <a:endParaRPr/>
          </a:p>
          <a:p>
            <a:pPr>
              <a:defRPr/>
            </a:pPr>
            <a:endParaRPr lang="de-AT"/>
          </a:p>
          <a:p>
            <a:pPr>
              <a:defRPr/>
            </a:pPr>
            <a:r>
              <a:rPr lang="de-AT"/>
              <a:t>Wasser</a:t>
            </a:r>
            <a:endParaRPr/>
          </a:p>
          <a:p>
            <a:pPr>
              <a:defRPr/>
            </a:pPr>
            <a:endParaRPr lang="de-AT"/>
          </a:p>
          <a:p>
            <a:pPr marL="0" indent="0">
              <a:buNone/>
              <a:defRPr/>
            </a:pPr>
            <a:endParaRPr lang="de-AT"/>
          </a:p>
        </p:txBody>
      </p:sp>
      <p:pic>
        <p:nvPicPr>
          <p:cNvPr id="417975003" name="Grafik 8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3422663" y="2138741"/>
            <a:ext cx="787388" cy="787388"/>
          </a:xfrm>
          <a:prstGeom prst="rect">
            <a:avLst/>
          </a:prstGeom>
        </p:spPr>
      </p:pic>
      <p:pic>
        <p:nvPicPr>
          <p:cNvPr id="1274314061" name="Grafik 10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4062495" y="5248122"/>
            <a:ext cx="639832" cy="639832"/>
          </a:xfrm>
          <a:prstGeom prst="rect">
            <a:avLst/>
          </a:prstGeom>
        </p:spPr>
      </p:pic>
      <p:pic>
        <p:nvPicPr>
          <p:cNvPr id="884831329" name="Grafik 12"/>
          <p:cNvPicPr>
            <a:picLocks noChangeAspect="1"/>
          </p:cNvPicPr>
          <p:nvPr/>
        </p:nvPicPr>
        <p:blipFill rotWithShape="1">
          <a:blip r:embed="rId5"/>
          <a:stretch/>
        </p:blipFill>
        <p:spPr bwMode="auto">
          <a:xfrm>
            <a:off x="3703650" y="4079889"/>
            <a:ext cx="787388" cy="787388"/>
          </a:xfrm>
          <a:prstGeom prst="rect">
            <a:avLst/>
          </a:prstGeom>
        </p:spPr>
      </p:pic>
      <p:sp>
        <p:nvSpPr>
          <p:cNvPr id="1048288074" name="Rechteck 14"/>
          <p:cNvSpPr/>
          <p:nvPr/>
        </p:nvSpPr>
        <p:spPr bwMode="auto">
          <a:xfrm>
            <a:off x="6829426" y="2705103"/>
            <a:ext cx="2962275" cy="2162175"/>
          </a:xfrm>
          <a:custGeom>
            <a:avLst/>
            <a:gdLst>
              <a:gd name="connsiteX0" fmla="*/ 0 w 2962275"/>
              <a:gd name="connsiteY0" fmla="*/ 0 h 2162175"/>
              <a:gd name="connsiteX1" fmla="*/ 562832 w 2962275"/>
              <a:gd name="connsiteY1" fmla="*/ 0 h 2162175"/>
              <a:gd name="connsiteX2" fmla="*/ 1066419 w 2962275"/>
              <a:gd name="connsiteY2" fmla="*/ 0 h 2162175"/>
              <a:gd name="connsiteX3" fmla="*/ 1718119 w 2962275"/>
              <a:gd name="connsiteY3" fmla="*/ 0 h 2162175"/>
              <a:gd name="connsiteX4" fmla="*/ 2280952 w 2962275"/>
              <a:gd name="connsiteY4" fmla="*/ 0 h 2162175"/>
              <a:gd name="connsiteX5" fmla="*/ 2962275 w 2962275"/>
              <a:gd name="connsiteY5" fmla="*/ 0 h 2162175"/>
              <a:gd name="connsiteX6" fmla="*/ 2962275 w 2962275"/>
              <a:gd name="connsiteY6" fmla="*/ 583787 h 2162175"/>
              <a:gd name="connsiteX7" fmla="*/ 2962275 w 2962275"/>
              <a:gd name="connsiteY7" fmla="*/ 1124331 h 2162175"/>
              <a:gd name="connsiteX8" fmla="*/ 2962275 w 2962275"/>
              <a:gd name="connsiteY8" fmla="*/ 1664875 h 2162175"/>
              <a:gd name="connsiteX9" fmla="*/ 2962275 w 2962275"/>
              <a:gd name="connsiteY9" fmla="*/ 2162175 h 2162175"/>
              <a:gd name="connsiteX10" fmla="*/ 2429066 w 2962275"/>
              <a:gd name="connsiteY10" fmla="*/ 2162175 h 2162175"/>
              <a:gd name="connsiteX11" fmla="*/ 1836611 w 2962275"/>
              <a:gd name="connsiteY11" fmla="*/ 2162175 h 2162175"/>
              <a:gd name="connsiteX12" fmla="*/ 1273778 w 2962275"/>
              <a:gd name="connsiteY12" fmla="*/ 2162175 h 2162175"/>
              <a:gd name="connsiteX13" fmla="*/ 622078 w 2962275"/>
              <a:gd name="connsiteY13" fmla="*/ 2162175 h 2162175"/>
              <a:gd name="connsiteX14" fmla="*/ 0 w 2962275"/>
              <a:gd name="connsiteY14" fmla="*/ 2162175 h 2162175"/>
              <a:gd name="connsiteX15" fmla="*/ 0 w 2962275"/>
              <a:gd name="connsiteY15" fmla="*/ 1664875 h 2162175"/>
              <a:gd name="connsiteX16" fmla="*/ 0 w 2962275"/>
              <a:gd name="connsiteY16" fmla="*/ 1124331 h 2162175"/>
              <a:gd name="connsiteX17" fmla="*/ 0 w 2962275"/>
              <a:gd name="connsiteY17" fmla="*/ 605409 h 2162175"/>
              <a:gd name="connsiteX18" fmla="*/ 0 w 2962275"/>
              <a:gd name="connsiteY18" fmla="*/ 0 h 21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62275" h="2162175" extrusionOk="0">
                <a:moveTo>
                  <a:pt x="0" y="0"/>
                </a:moveTo>
                <a:cubicBezTo>
                  <a:pt x="224128" y="-50689"/>
                  <a:pt x="363278" y="62925"/>
                  <a:pt x="562832" y="0"/>
                </a:cubicBezTo>
                <a:cubicBezTo>
                  <a:pt x="762386" y="-62925"/>
                  <a:pt x="958728" y="25620"/>
                  <a:pt x="1066419" y="0"/>
                </a:cubicBezTo>
                <a:cubicBezTo>
                  <a:pt x="1174110" y="-25620"/>
                  <a:pt x="1452050" y="46577"/>
                  <a:pt x="1718119" y="0"/>
                </a:cubicBezTo>
                <a:cubicBezTo>
                  <a:pt x="1984188" y="-46577"/>
                  <a:pt x="2112185" y="18499"/>
                  <a:pt x="2280952" y="0"/>
                </a:cubicBezTo>
                <a:cubicBezTo>
                  <a:pt x="2449719" y="-18499"/>
                  <a:pt x="2622827" y="6788"/>
                  <a:pt x="2962275" y="0"/>
                </a:cubicBezTo>
                <a:cubicBezTo>
                  <a:pt x="2982132" y="165107"/>
                  <a:pt x="2904885" y="318871"/>
                  <a:pt x="2962275" y="583787"/>
                </a:cubicBezTo>
                <a:cubicBezTo>
                  <a:pt x="3019665" y="848703"/>
                  <a:pt x="2939981" y="855835"/>
                  <a:pt x="2962275" y="1124331"/>
                </a:cubicBezTo>
                <a:cubicBezTo>
                  <a:pt x="2984569" y="1392827"/>
                  <a:pt x="2949474" y="1407983"/>
                  <a:pt x="2962275" y="1664875"/>
                </a:cubicBezTo>
                <a:cubicBezTo>
                  <a:pt x="2975076" y="1921767"/>
                  <a:pt x="2924679" y="2020333"/>
                  <a:pt x="2962275" y="2162175"/>
                </a:cubicBezTo>
                <a:cubicBezTo>
                  <a:pt x="2787153" y="2219468"/>
                  <a:pt x="2676525" y="2098347"/>
                  <a:pt x="2429066" y="2162175"/>
                </a:cubicBezTo>
                <a:cubicBezTo>
                  <a:pt x="2181607" y="2226003"/>
                  <a:pt x="2057497" y="2135786"/>
                  <a:pt x="1836611" y="2162175"/>
                </a:cubicBezTo>
                <a:cubicBezTo>
                  <a:pt x="1615725" y="2188564"/>
                  <a:pt x="1425759" y="2129202"/>
                  <a:pt x="1273778" y="2162175"/>
                </a:cubicBezTo>
                <a:cubicBezTo>
                  <a:pt x="1121797" y="2195148"/>
                  <a:pt x="777420" y="2132731"/>
                  <a:pt x="622078" y="2162175"/>
                </a:cubicBezTo>
                <a:cubicBezTo>
                  <a:pt x="466736" y="2191619"/>
                  <a:pt x="285138" y="2104984"/>
                  <a:pt x="0" y="2162175"/>
                </a:cubicBezTo>
                <a:cubicBezTo>
                  <a:pt x="-5629" y="1986893"/>
                  <a:pt x="15700" y="1909207"/>
                  <a:pt x="0" y="1664875"/>
                </a:cubicBezTo>
                <a:cubicBezTo>
                  <a:pt x="-15700" y="1420543"/>
                  <a:pt x="8091" y="1375007"/>
                  <a:pt x="0" y="1124331"/>
                </a:cubicBezTo>
                <a:cubicBezTo>
                  <a:pt x="-8091" y="873655"/>
                  <a:pt x="24655" y="767576"/>
                  <a:pt x="0" y="605409"/>
                </a:cubicBezTo>
                <a:cubicBezTo>
                  <a:pt x="-24655" y="443242"/>
                  <a:pt x="59329" y="279154"/>
                  <a:pt x="0" y="0"/>
                </a:cubicBezTo>
                <a:close/>
              </a:path>
            </a:pathLst>
          </a:cu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AT" sz="2000">
                <a:solidFill>
                  <a:schemeClr val="tx1"/>
                </a:solidFill>
                <a:latin typeface="Ubuntu"/>
              </a:rPr>
              <a:t>Alle Elemente im Spiel, die </a:t>
            </a:r>
            <a:r>
              <a:rPr lang="de-AT" sz="2000" b="1">
                <a:solidFill>
                  <a:schemeClr val="tx1"/>
                </a:solidFill>
                <a:latin typeface="Ubuntu"/>
              </a:rPr>
              <a:t>besonders</a:t>
            </a:r>
            <a:r>
              <a:rPr lang="de-AT" sz="2000">
                <a:solidFill>
                  <a:schemeClr val="tx1"/>
                </a:solidFill>
                <a:latin typeface="Ubuntu"/>
              </a:rPr>
              <a:t> sind. </a:t>
            </a:r>
            <a:br>
              <a:rPr lang="de-AT" sz="2000">
                <a:solidFill>
                  <a:schemeClr val="tx1"/>
                </a:solidFill>
                <a:latin typeface="Ubuntu"/>
              </a:rPr>
            </a:br>
            <a:br>
              <a:rPr lang="de-AT" sz="2000">
                <a:solidFill>
                  <a:schemeClr val="tx1"/>
                </a:solidFill>
                <a:latin typeface="Ubuntu"/>
              </a:rPr>
            </a:br>
            <a:r>
              <a:rPr lang="de-AT" sz="2000">
                <a:solidFill>
                  <a:schemeClr val="tx1"/>
                </a:solidFill>
                <a:latin typeface="Ubuntu"/>
              </a:rPr>
              <a:t>Z.B. Players, Gegner, Sammelobjekte,….</a:t>
            </a:r>
            <a:endParaRPr/>
          </a:p>
        </p:txBody>
      </p:sp>
      <p:pic>
        <p:nvPicPr>
          <p:cNvPr id="1634306417" name="Grafik 27"/>
          <p:cNvPicPr>
            <a:picLocks noChangeAspect="1"/>
          </p:cNvPicPr>
          <p:nvPr/>
        </p:nvPicPr>
        <p:blipFill rotWithShape="1">
          <a:blip r:embed="rId6"/>
          <a:stretch/>
        </p:blipFill>
        <p:spPr bwMode="auto">
          <a:xfrm>
            <a:off x="3703651" y="3236476"/>
            <a:ext cx="462569" cy="4625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6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26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264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7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797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797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6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26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26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30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430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430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6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26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26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83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4831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483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6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26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264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431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74314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74314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25070877" name="Grafik 5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2127263" y="1738691"/>
            <a:ext cx="1928434" cy="1928434"/>
          </a:xfrm>
          <a:prstGeom prst="rect">
            <a:avLst/>
          </a:prstGeom>
        </p:spPr>
      </p:pic>
      <p:sp>
        <p:nvSpPr>
          <p:cNvPr id="456041988" name="Text Box 2"/>
          <p:cNvSpPr txBox="1"/>
          <p:nvPr/>
        </p:nvSpPr>
        <p:spPr bwMode="auto">
          <a:xfrm>
            <a:off x="4731934" y="813638"/>
            <a:ext cx="5116966" cy="5509525"/>
          </a:xfrm>
          <a:custGeom>
            <a:avLst/>
            <a:gdLst>
              <a:gd name="connsiteX0" fmla="*/ 0 w 5116966"/>
              <a:gd name="connsiteY0" fmla="*/ 0 h 5509525"/>
              <a:gd name="connsiteX1" fmla="*/ 517382 w 5116966"/>
              <a:gd name="connsiteY1" fmla="*/ 0 h 5509525"/>
              <a:gd name="connsiteX2" fmla="*/ 1137104 w 5116966"/>
              <a:gd name="connsiteY2" fmla="*/ 0 h 5509525"/>
              <a:gd name="connsiteX3" fmla="*/ 1603316 w 5116966"/>
              <a:gd name="connsiteY3" fmla="*/ 0 h 5509525"/>
              <a:gd name="connsiteX4" fmla="*/ 2018359 w 5116966"/>
              <a:gd name="connsiteY4" fmla="*/ 0 h 5509525"/>
              <a:gd name="connsiteX5" fmla="*/ 2689250 w 5116966"/>
              <a:gd name="connsiteY5" fmla="*/ 0 h 5509525"/>
              <a:gd name="connsiteX6" fmla="*/ 3104293 w 5116966"/>
              <a:gd name="connsiteY6" fmla="*/ 0 h 5509525"/>
              <a:gd name="connsiteX7" fmla="*/ 3621675 w 5116966"/>
              <a:gd name="connsiteY7" fmla="*/ 0 h 5509525"/>
              <a:gd name="connsiteX8" fmla="*/ 4190227 w 5116966"/>
              <a:gd name="connsiteY8" fmla="*/ 0 h 5509525"/>
              <a:gd name="connsiteX9" fmla="*/ 5116966 w 5116966"/>
              <a:gd name="connsiteY9" fmla="*/ 0 h 5509525"/>
              <a:gd name="connsiteX10" fmla="*/ 5116966 w 5116966"/>
              <a:gd name="connsiteY10" fmla="*/ 495857 h 5509525"/>
              <a:gd name="connsiteX11" fmla="*/ 5116966 w 5116966"/>
              <a:gd name="connsiteY11" fmla="*/ 936619 h 5509525"/>
              <a:gd name="connsiteX12" fmla="*/ 5116966 w 5116966"/>
              <a:gd name="connsiteY12" fmla="*/ 1542667 h 5509525"/>
              <a:gd name="connsiteX13" fmla="*/ 5116966 w 5116966"/>
              <a:gd name="connsiteY13" fmla="*/ 2038524 h 5509525"/>
              <a:gd name="connsiteX14" fmla="*/ 5116966 w 5116966"/>
              <a:gd name="connsiteY14" fmla="*/ 2424191 h 5509525"/>
              <a:gd name="connsiteX15" fmla="*/ 5116966 w 5116966"/>
              <a:gd name="connsiteY15" fmla="*/ 3085334 h 5509525"/>
              <a:gd name="connsiteX16" fmla="*/ 5116966 w 5116966"/>
              <a:gd name="connsiteY16" fmla="*/ 3581191 h 5509525"/>
              <a:gd name="connsiteX17" fmla="*/ 5116966 w 5116966"/>
              <a:gd name="connsiteY17" fmla="*/ 4021953 h 5509525"/>
              <a:gd name="connsiteX18" fmla="*/ 5116966 w 5116966"/>
              <a:gd name="connsiteY18" fmla="*/ 4517811 h 5509525"/>
              <a:gd name="connsiteX19" fmla="*/ 5116966 w 5116966"/>
              <a:gd name="connsiteY19" fmla="*/ 5509525 h 5509525"/>
              <a:gd name="connsiteX20" fmla="*/ 4497245 w 5116966"/>
              <a:gd name="connsiteY20" fmla="*/ 5509525 h 5509525"/>
              <a:gd name="connsiteX21" fmla="*/ 3877523 w 5116966"/>
              <a:gd name="connsiteY21" fmla="*/ 5509525 h 5509525"/>
              <a:gd name="connsiteX22" fmla="*/ 3411311 w 5116966"/>
              <a:gd name="connsiteY22" fmla="*/ 5509525 h 5509525"/>
              <a:gd name="connsiteX23" fmla="*/ 2740420 w 5116966"/>
              <a:gd name="connsiteY23" fmla="*/ 5509525 h 5509525"/>
              <a:gd name="connsiteX24" fmla="*/ 2325377 w 5116966"/>
              <a:gd name="connsiteY24" fmla="*/ 5509525 h 5509525"/>
              <a:gd name="connsiteX25" fmla="*/ 1654486 w 5116966"/>
              <a:gd name="connsiteY25" fmla="*/ 5509525 h 5509525"/>
              <a:gd name="connsiteX26" fmla="*/ 1034764 w 5116966"/>
              <a:gd name="connsiteY26" fmla="*/ 5509525 h 5509525"/>
              <a:gd name="connsiteX27" fmla="*/ 517382 w 5116966"/>
              <a:gd name="connsiteY27" fmla="*/ 5509525 h 5509525"/>
              <a:gd name="connsiteX28" fmla="*/ 0 w 5116966"/>
              <a:gd name="connsiteY28" fmla="*/ 5509525 h 5509525"/>
              <a:gd name="connsiteX29" fmla="*/ 0 w 5116966"/>
              <a:gd name="connsiteY29" fmla="*/ 4958573 h 5509525"/>
              <a:gd name="connsiteX30" fmla="*/ 0 w 5116966"/>
              <a:gd name="connsiteY30" fmla="*/ 4462715 h 5509525"/>
              <a:gd name="connsiteX31" fmla="*/ 0 w 5116966"/>
              <a:gd name="connsiteY31" fmla="*/ 4077049 h 5509525"/>
              <a:gd name="connsiteX32" fmla="*/ 0 w 5116966"/>
              <a:gd name="connsiteY32" fmla="*/ 3636286 h 5509525"/>
              <a:gd name="connsiteX33" fmla="*/ 0 w 5116966"/>
              <a:gd name="connsiteY33" fmla="*/ 3140429 h 5509525"/>
              <a:gd name="connsiteX34" fmla="*/ 0 w 5116966"/>
              <a:gd name="connsiteY34" fmla="*/ 2589477 h 5509525"/>
              <a:gd name="connsiteX35" fmla="*/ 0 w 5116966"/>
              <a:gd name="connsiteY35" fmla="*/ 2038524 h 5509525"/>
              <a:gd name="connsiteX36" fmla="*/ 0 w 5116966"/>
              <a:gd name="connsiteY36" fmla="*/ 1487572 h 5509525"/>
              <a:gd name="connsiteX37" fmla="*/ 0 w 5116966"/>
              <a:gd name="connsiteY37" fmla="*/ 881524 h 5509525"/>
              <a:gd name="connsiteX38" fmla="*/ 0 w 5116966"/>
              <a:gd name="connsiteY38" fmla="*/ 0 h 550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116966" h="5509525" fill="none" extrusionOk="0">
                <a:moveTo>
                  <a:pt x="0" y="0"/>
                </a:moveTo>
                <a:cubicBezTo>
                  <a:pt x="248470" y="-26224"/>
                  <a:pt x="329722" y="8517"/>
                  <a:pt x="517382" y="0"/>
                </a:cubicBezTo>
                <a:cubicBezTo>
                  <a:pt x="705042" y="-8517"/>
                  <a:pt x="922018" y="10231"/>
                  <a:pt x="1137104" y="0"/>
                </a:cubicBezTo>
                <a:cubicBezTo>
                  <a:pt x="1352190" y="-10231"/>
                  <a:pt x="1424261" y="2486"/>
                  <a:pt x="1603316" y="0"/>
                </a:cubicBezTo>
                <a:cubicBezTo>
                  <a:pt x="1782371" y="-2486"/>
                  <a:pt x="1846508" y="379"/>
                  <a:pt x="2018359" y="0"/>
                </a:cubicBezTo>
                <a:cubicBezTo>
                  <a:pt x="2190210" y="-379"/>
                  <a:pt x="2399730" y="38435"/>
                  <a:pt x="2689250" y="0"/>
                </a:cubicBezTo>
                <a:cubicBezTo>
                  <a:pt x="2978770" y="-38435"/>
                  <a:pt x="2983603" y="6336"/>
                  <a:pt x="3104293" y="0"/>
                </a:cubicBezTo>
                <a:cubicBezTo>
                  <a:pt x="3224983" y="-6336"/>
                  <a:pt x="3460212" y="54579"/>
                  <a:pt x="3621675" y="0"/>
                </a:cubicBezTo>
                <a:cubicBezTo>
                  <a:pt x="3783138" y="-54579"/>
                  <a:pt x="3906891" y="21024"/>
                  <a:pt x="4190227" y="0"/>
                </a:cubicBezTo>
                <a:cubicBezTo>
                  <a:pt x="4473563" y="-21024"/>
                  <a:pt x="4659308" y="81430"/>
                  <a:pt x="5116966" y="0"/>
                </a:cubicBezTo>
                <a:cubicBezTo>
                  <a:pt x="5129045" y="106329"/>
                  <a:pt x="5070934" y="358796"/>
                  <a:pt x="5116966" y="495857"/>
                </a:cubicBezTo>
                <a:cubicBezTo>
                  <a:pt x="5162998" y="632918"/>
                  <a:pt x="5064407" y="789036"/>
                  <a:pt x="5116966" y="936619"/>
                </a:cubicBezTo>
                <a:cubicBezTo>
                  <a:pt x="5169525" y="1084202"/>
                  <a:pt x="5087906" y="1324240"/>
                  <a:pt x="5116966" y="1542667"/>
                </a:cubicBezTo>
                <a:cubicBezTo>
                  <a:pt x="5146026" y="1761094"/>
                  <a:pt x="5092288" y="1863749"/>
                  <a:pt x="5116966" y="2038524"/>
                </a:cubicBezTo>
                <a:cubicBezTo>
                  <a:pt x="5141644" y="2213299"/>
                  <a:pt x="5104709" y="2283793"/>
                  <a:pt x="5116966" y="2424191"/>
                </a:cubicBezTo>
                <a:cubicBezTo>
                  <a:pt x="5129223" y="2564589"/>
                  <a:pt x="5046256" y="2854943"/>
                  <a:pt x="5116966" y="3085334"/>
                </a:cubicBezTo>
                <a:cubicBezTo>
                  <a:pt x="5187676" y="3315725"/>
                  <a:pt x="5066838" y="3440850"/>
                  <a:pt x="5116966" y="3581191"/>
                </a:cubicBezTo>
                <a:cubicBezTo>
                  <a:pt x="5167094" y="3721532"/>
                  <a:pt x="5077684" y="3902861"/>
                  <a:pt x="5116966" y="4021953"/>
                </a:cubicBezTo>
                <a:cubicBezTo>
                  <a:pt x="5156248" y="4141045"/>
                  <a:pt x="5115333" y="4326086"/>
                  <a:pt x="5116966" y="4517811"/>
                </a:cubicBezTo>
                <a:cubicBezTo>
                  <a:pt x="5118599" y="4709536"/>
                  <a:pt x="5076048" y="5123196"/>
                  <a:pt x="5116966" y="5509525"/>
                </a:cubicBezTo>
                <a:cubicBezTo>
                  <a:pt x="4893264" y="5520163"/>
                  <a:pt x="4791366" y="5464832"/>
                  <a:pt x="4497245" y="5509525"/>
                </a:cubicBezTo>
                <a:cubicBezTo>
                  <a:pt x="4203124" y="5554218"/>
                  <a:pt x="4049893" y="5467855"/>
                  <a:pt x="3877523" y="5509525"/>
                </a:cubicBezTo>
                <a:cubicBezTo>
                  <a:pt x="3705153" y="5551195"/>
                  <a:pt x="3625299" y="5460073"/>
                  <a:pt x="3411311" y="5509525"/>
                </a:cubicBezTo>
                <a:cubicBezTo>
                  <a:pt x="3197323" y="5558977"/>
                  <a:pt x="2965382" y="5456063"/>
                  <a:pt x="2740420" y="5509525"/>
                </a:cubicBezTo>
                <a:cubicBezTo>
                  <a:pt x="2515458" y="5562987"/>
                  <a:pt x="2430026" y="5489303"/>
                  <a:pt x="2325377" y="5509525"/>
                </a:cubicBezTo>
                <a:cubicBezTo>
                  <a:pt x="2220728" y="5529747"/>
                  <a:pt x="1928079" y="5450305"/>
                  <a:pt x="1654486" y="5509525"/>
                </a:cubicBezTo>
                <a:cubicBezTo>
                  <a:pt x="1380893" y="5568745"/>
                  <a:pt x="1320335" y="5479150"/>
                  <a:pt x="1034764" y="5509525"/>
                </a:cubicBezTo>
                <a:cubicBezTo>
                  <a:pt x="749193" y="5539900"/>
                  <a:pt x="714613" y="5477013"/>
                  <a:pt x="517382" y="5509525"/>
                </a:cubicBezTo>
                <a:cubicBezTo>
                  <a:pt x="320151" y="5542037"/>
                  <a:pt x="128262" y="5448974"/>
                  <a:pt x="0" y="5509525"/>
                </a:cubicBezTo>
                <a:cubicBezTo>
                  <a:pt x="-55125" y="5251847"/>
                  <a:pt x="15617" y="5170188"/>
                  <a:pt x="0" y="4958573"/>
                </a:cubicBezTo>
                <a:cubicBezTo>
                  <a:pt x="-15617" y="4746958"/>
                  <a:pt x="36543" y="4651560"/>
                  <a:pt x="0" y="4462715"/>
                </a:cubicBezTo>
                <a:cubicBezTo>
                  <a:pt x="-36543" y="4273870"/>
                  <a:pt x="3582" y="4269038"/>
                  <a:pt x="0" y="4077049"/>
                </a:cubicBezTo>
                <a:cubicBezTo>
                  <a:pt x="-3582" y="3885060"/>
                  <a:pt x="20849" y="3809346"/>
                  <a:pt x="0" y="3636286"/>
                </a:cubicBezTo>
                <a:cubicBezTo>
                  <a:pt x="-20849" y="3463226"/>
                  <a:pt x="40080" y="3386044"/>
                  <a:pt x="0" y="3140429"/>
                </a:cubicBezTo>
                <a:cubicBezTo>
                  <a:pt x="-40080" y="2894814"/>
                  <a:pt x="22814" y="2849902"/>
                  <a:pt x="0" y="2589477"/>
                </a:cubicBezTo>
                <a:cubicBezTo>
                  <a:pt x="-22814" y="2329052"/>
                  <a:pt x="7988" y="2310464"/>
                  <a:pt x="0" y="2038524"/>
                </a:cubicBezTo>
                <a:cubicBezTo>
                  <a:pt x="-7988" y="1766584"/>
                  <a:pt x="34585" y="1644104"/>
                  <a:pt x="0" y="1487572"/>
                </a:cubicBezTo>
                <a:cubicBezTo>
                  <a:pt x="-34585" y="1331040"/>
                  <a:pt x="62510" y="1051570"/>
                  <a:pt x="0" y="881524"/>
                </a:cubicBezTo>
                <a:cubicBezTo>
                  <a:pt x="-62510" y="711478"/>
                  <a:pt x="58931" y="250881"/>
                  <a:pt x="0" y="0"/>
                </a:cubicBezTo>
                <a:close/>
              </a:path>
              <a:path w="5116966" h="5509525" stroke="0" extrusionOk="0">
                <a:moveTo>
                  <a:pt x="0" y="0"/>
                </a:moveTo>
                <a:cubicBezTo>
                  <a:pt x="219238" y="-37556"/>
                  <a:pt x="286184" y="21085"/>
                  <a:pt x="517382" y="0"/>
                </a:cubicBezTo>
                <a:cubicBezTo>
                  <a:pt x="748580" y="-21085"/>
                  <a:pt x="881880" y="35825"/>
                  <a:pt x="1085934" y="0"/>
                </a:cubicBezTo>
                <a:cubicBezTo>
                  <a:pt x="1289988" y="-35825"/>
                  <a:pt x="1482519" y="7852"/>
                  <a:pt x="1654486" y="0"/>
                </a:cubicBezTo>
                <a:cubicBezTo>
                  <a:pt x="1826453" y="-7852"/>
                  <a:pt x="2012297" y="34247"/>
                  <a:pt x="2171868" y="0"/>
                </a:cubicBezTo>
                <a:cubicBezTo>
                  <a:pt x="2331439" y="-34247"/>
                  <a:pt x="2517893" y="6273"/>
                  <a:pt x="2689250" y="0"/>
                </a:cubicBezTo>
                <a:cubicBezTo>
                  <a:pt x="2860607" y="-6273"/>
                  <a:pt x="3111044" y="51111"/>
                  <a:pt x="3360141" y="0"/>
                </a:cubicBezTo>
                <a:cubicBezTo>
                  <a:pt x="3609238" y="-51111"/>
                  <a:pt x="3647564" y="27397"/>
                  <a:pt x="3826353" y="0"/>
                </a:cubicBezTo>
                <a:cubicBezTo>
                  <a:pt x="4005142" y="-27397"/>
                  <a:pt x="4183273" y="26517"/>
                  <a:pt x="4394905" y="0"/>
                </a:cubicBezTo>
                <a:cubicBezTo>
                  <a:pt x="4606537" y="-26517"/>
                  <a:pt x="4934893" y="66251"/>
                  <a:pt x="5116966" y="0"/>
                </a:cubicBezTo>
                <a:cubicBezTo>
                  <a:pt x="5187109" y="329509"/>
                  <a:pt x="5060347" y="384625"/>
                  <a:pt x="5116966" y="661143"/>
                </a:cubicBezTo>
                <a:cubicBezTo>
                  <a:pt x="5173585" y="937661"/>
                  <a:pt x="5101373" y="997219"/>
                  <a:pt x="5116966" y="1101905"/>
                </a:cubicBezTo>
                <a:cubicBezTo>
                  <a:pt x="5132559" y="1206591"/>
                  <a:pt x="5070106" y="1576982"/>
                  <a:pt x="5116966" y="1763048"/>
                </a:cubicBezTo>
                <a:cubicBezTo>
                  <a:pt x="5163826" y="1949114"/>
                  <a:pt x="5113361" y="2084412"/>
                  <a:pt x="5116966" y="2258905"/>
                </a:cubicBezTo>
                <a:cubicBezTo>
                  <a:pt x="5120571" y="2433398"/>
                  <a:pt x="5056732" y="2606083"/>
                  <a:pt x="5116966" y="2809858"/>
                </a:cubicBezTo>
                <a:cubicBezTo>
                  <a:pt x="5177200" y="3013633"/>
                  <a:pt x="5106037" y="3137817"/>
                  <a:pt x="5116966" y="3250620"/>
                </a:cubicBezTo>
                <a:cubicBezTo>
                  <a:pt x="5127895" y="3363423"/>
                  <a:pt x="5070985" y="3550975"/>
                  <a:pt x="5116966" y="3636286"/>
                </a:cubicBezTo>
                <a:cubicBezTo>
                  <a:pt x="5162947" y="3721597"/>
                  <a:pt x="5075348" y="4010942"/>
                  <a:pt x="5116966" y="4297430"/>
                </a:cubicBezTo>
                <a:cubicBezTo>
                  <a:pt x="5158584" y="4583918"/>
                  <a:pt x="5111696" y="4539017"/>
                  <a:pt x="5116966" y="4683096"/>
                </a:cubicBezTo>
                <a:cubicBezTo>
                  <a:pt x="5122236" y="4827175"/>
                  <a:pt x="5098142" y="5258195"/>
                  <a:pt x="5116966" y="5509525"/>
                </a:cubicBezTo>
                <a:cubicBezTo>
                  <a:pt x="4965355" y="5525428"/>
                  <a:pt x="4830134" y="5470143"/>
                  <a:pt x="4548414" y="5509525"/>
                </a:cubicBezTo>
                <a:cubicBezTo>
                  <a:pt x="4266694" y="5548907"/>
                  <a:pt x="4312796" y="5470127"/>
                  <a:pt x="4082202" y="5509525"/>
                </a:cubicBezTo>
                <a:cubicBezTo>
                  <a:pt x="3851608" y="5548923"/>
                  <a:pt x="3818760" y="5492198"/>
                  <a:pt x="3564820" y="5509525"/>
                </a:cubicBezTo>
                <a:cubicBezTo>
                  <a:pt x="3310880" y="5526852"/>
                  <a:pt x="3096290" y="5505359"/>
                  <a:pt x="2945098" y="5509525"/>
                </a:cubicBezTo>
                <a:cubicBezTo>
                  <a:pt x="2793906" y="5513691"/>
                  <a:pt x="2544089" y="5455995"/>
                  <a:pt x="2325377" y="5509525"/>
                </a:cubicBezTo>
                <a:cubicBezTo>
                  <a:pt x="2106665" y="5563055"/>
                  <a:pt x="1967144" y="5485790"/>
                  <a:pt x="1807995" y="5509525"/>
                </a:cubicBezTo>
                <a:cubicBezTo>
                  <a:pt x="1648846" y="5533260"/>
                  <a:pt x="1367719" y="5507442"/>
                  <a:pt x="1239443" y="5509525"/>
                </a:cubicBezTo>
                <a:cubicBezTo>
                  <a:pt x="1111167" y="5511608"/>
                  <a:pt x="805055" y="5433421"/>
                  <a:pt x="568552" y="5509525"/>
                </a:cubicBezTo>
                <a:cubicBezTo>
                  <a:pt x="332049" y="5585629"/>
                  <a:pt x="198485" y="5508786"/>
                  <a:pt x="0" y="5509525"/>
                </a:cubicBezTo>
                <a:cubicBezTo>
                  <a:pt x="-44436" y="5377410"/>
                  <a:pt x="43288" y="5273654"/>
                  <a:pt x="0" y="5068763"/>
                </a:cubicBezTo>
                <a:cubicBezTo>
                  <a:pt x="-43288" y="4863872"/>
                  <a:pt x="7267" y="4828699"/>
                  <a:pt x="0" y="4683096"/>
                </a:cubicBezTo>
                <a:cubicBezTo>
                  <a:pt x="-7267" y="4537493"/>
                  <a:pt x="37323" y="4456045"/>
                  <a:pt x="0" y="4297430"/>
                </a:cubicBezTo>
                <a:cubicBezTo>
                  <a:pt x="-37323" y="4138815"/>
                  <a:pt x="6703" y="4019356"/>
                  <a:pt x="0" y="3746477"/>
                </a:cubicBezTo>
                <a:cubicBezTo>
                  <a:pt x="-6703" y="3473598"/>
                  <a:pt x="6189" y="3335157"/>
                  <a:pt x="0" y="3140429"/>
                </a:cubicBezTo>
                <a:cubicBezTo>
                  <a:pt x="-6189" y="2945701"/>
                  <a:pt x="29797" y="2674942"/>
                  <a:pt x="0" y="2534382"/>
                </a:cubicBezTo>
                <a:cubicBezTo>
                  <a:pt x="-29797" y="2393822"/>
                  <a:pt x="2798" y="2166709"/>
                  <a:pt x="0" y="2038524"/>
                </a:cubicBezTo>
                <a:cubicBezTo>
                  <a:pt x="-2798" y="1910339"/>
                  <a:pt x="25195" y="1638090"/>
                  <a:pt x="0" y="1377381"/>
                </a:cubicBezTo>
                <a:cubicBezTo>
                  <a:pt x="-25195" y="1116672"/>
                  <a:pt x="22723" y="1048246"/>
                  <a:pt x="0" y="771334"/>
                </a:cubicBezTo>
                <a:cubicBezTo>
                  <a:pt x="-22723" y="494422"/>
                  <a:pt x="2828" y="231494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>
                <a:alpha val="77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1"/>
                </a:solidFill>
                <a:latin typeface="Ubuntu Condensed"/>
                <a:ea typeface="Ubuntu"/>
                <a:cs typeface="Times New Roman"/>
              </a:rPr>
              <a:t>Player</a:t>
            </a:r>
            <a:endParaRPr lang="de-DE" sz="2800">
              <a:solidFill>
                <a:schemeClr val="accent1"/>
              </a:solidFill>
              <a:latin typeface="Ubuntu Condensed"/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AT" sz="3600" b="1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Auto</a:t>
            </a:r>
            <a:endParaRPr lang="de-DE" sz="2800">
              <a:solidFill>
                <a:schemeClr val="accent4"/>
              </a:solidFill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1"/>
                </a:solidFill>
                <a:latin typeface="Ubuntu Condensed"/>
                <a:ea typeface="Ubuntu"/>
                <a:cs typeface="Times New Roman"/>
              </a:rPr>
              <a:t>Was ist die Aufgabe der Figur? </a:t>
            </a:r>
            <a:endParaRPr lang="de-DE" sz="2800" b="1">
              <a:solidFill>
                <a:schemeClr val="accent1"/>
              </a:solidFill>
              <a:latin typeface="Ubuntu Condensed"/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AT" sz="2800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Fährt durch das Bild</a:t>
            </a:r>
            <a:endParaRPr/>
          </a:p>
          <a:p>
            <a:pPr algn="just">
              <a:lnSpc>
                <a:spcPct val="114999"/>
              </a:lnSpc>
              <a:defRPr/>
            </a:pPr>
            <a:r>
              <a:rPr lang="de-AT" sz="2800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Sammelt Münzen ein.</a:t>
            </a:r>
            <a:endParaRPr lang="de-DE" sz="2800">
              <a:solidFill>
                <a:schemeClr val="tx1"/>
              </a:solidFill>
              <a:latin typeface="Ubuntu "/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endParaRPr lang="de-DE" sz="2800" b="1">
              <a:solidFill>
                <a:schemeClr val="accent4"/>
              </a:solidFill>
              <a:latin typeface="Ubuntu Condensed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1"/>
                </a:solidFill>
                <a:latin typeface="Ubuntu Condensed"/>
                <a:cs typeface="Times New Roman"/>
              </a:rPr>
              <a:t>Wie gewinnt die Figur?</a:t>
            </a:r>
            <a:endParaRPr lang="de-DE" sz="2800" b="1">
              <a:solidFill>
                <a:schemeClr val="accent1"/>
              </a:solidFill>
              <a:latin typeface="Ubuntu Condensed"/>
              <a:cs typeface="Times New Roman"/>
            </a:endParaRPr>
          </a:p>
          <a:p>
            <a:pPr algn="l">
              <a:lnSpc>
                <a:spcPct val="114999"/>
              </a:lnSpc>
              <a:defRPr/>
            </a:pPr>
            <a:r>
              <a:rPr lang="de-AT" sz="2800">
                <a:latin typeface="Ubuntu "/>
                <a:ea typeface="Ubuntu"/>
                <a:cs typeface="Times New Roman"/>
              </a:rPr>
              <a:t>Indem sie viele Münzen sammelt und am Ende bei der Wand ankommt.</a:t>
            </a:r>
            <a:endParaRPr lang="de-DE" sz="2800">
              <a:latin typeface="Ubuntu "/>
              <a:ea typeface="Ubuntu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0969108" name="Grafik 7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2076450" y="2693550"/>
            <a:ext cx="1756394" cy="1756394"/>
          </a:xfrm>
          <a:prstGeom prst="rect">
            <a:avLst/>
          </a:prstGeom>
        </p:spPr>
      </p:pic>
      <p:sp>
        <p:nvSpPr>
          <p:cNvPr id="1760956506" name="Text Box 2"/>
          <p:cNvSpPr txBox="1"/>
          <p:nvPr/>
        </p:nvSpPr>
        <p:spPr bwMode="auto">
          <a:xfrm>
            <a:off x="4628417" y="1360449"/>
            <a:ext cx="5306337" cy="4422597"/>
          </a:xfrm>
          <a:custGeom>
            <a:avLst/>
            <a:gdLst>
              <a:gd name="connsiteX0" fmla="*/ 0 w 5306338"/>
              <a:gd name="connsiteY0" fmla="*/ 0 h 4422597"/>
              <a:gd name="connsiteX1" fmla="*/ 536530 w 5306338"/>
              <a:gd name="connsiteY1" fmla="*/ 0 h 4422597"/>
              <a:gd name="connsiteX2" fmla="*/ 1073059 w 5306338"/>
              <a:gd name="connsiteY2" fmla="*/ 0 h 4422597"/>
              <a:gd name="connsiteX3" fmla="*/ 1556526 w 5306338"/>
              <a:gd name="connsiteY3" fmla="*/ 0 h 4422597"/>
              <a:gd name="connsiteX4" fmla="*/ 1986929 w 5306338"/>
              <a:gd name="connsiteY4" fmla="*/ 0 h 4422597"/>
              <a:gd name="connsiteX5" fmla="*/ 2470395 w 5306338"/>
              <a:gd name="connsiteY5" fmla="*/ 0 h 4422597"/>
              <a:gd name="connsiteX6" fmla="*/ 3113052 w 5306338"/>
              <a:gd name="connsiteY6" fmla="*/ 0 h 4422597"/>
              <a:gd name="connsiteX7" fmla="*/ 3596518 w 5306338"/>
              <a:gd name="connsiteY7" fmla="*/ 0 h 4422597"/>
              <a:gd name="connsiteX8" fmla="*/ 4026921 w 5306338"/>
              <a:gd name="connsiteY8" fmla="*/ 0 h 4422597"/>
              <a:gd name="connsiteX9" fmla="*/ 4722641 w 5306338"/>
              <a:gd name="connsiteY9" fmla="*/ 0 h 4422597"/>
              <a:gd name="connsiteX10" fmla="*/ 5306338 w 5306338"/>
              <a:gd name="connsiteY10" fmla="*/ 0 h 4422597"/>
              <a:gd name="connsiteX11" fmla="*/ 5306338 w 5306338"/>
              <a:gd name="connsiteY11" fmla="*/ 508599 h 4422597"/>
              <a:gd name="connsiteX12" fmla="*/ 5306338 w 5306338"/>
              <a:gd name="connsiteY12" fmla="*/ 1149875 h 4422597"/>
              <a:gd name="connsiteX13" fmla="*/ 5306338 w 5306338"/>
              <a:gd name="connsiteY13" fmla="*/ 1791152 h 4422597"/>
              <a:gd name="connsiteX14" fmla="*/ 5306338 w 5306338"/>
              <a:gd name="connsiteY14" fmla="*/ 2211299 h 4422597"/>
              <a:gd name="connsiteX15" fmla="*/ 5306338 w 5306338"/>
              <a:gd name="connsiteY15" fmla="*/ 2675671 h 4422597"/>
              <a:gd name="connsiteX16" fmla="*/ 5306338 w 5306338"/>
              <a:gd name="connsiteY16" fmla="*/ 3272722 h 4422597"/>
              <a:gd name="connsiteX17" fmla="*/ 5306338 w 5306338"/>
              <a:gd name="connsiteY17" fmla="*/ 3781320 h 4422597"/>
              <a:gd name="connsiteX18" fmla="*/ 5306338 w 5306338"/>
              <a:gd name="connsiteY18" fmla="*/ 4422597 h 4422597"/>
              <a:gd name="connsiteX19" fmla="*/ 4610618 w 5306338"/>
              <a:gd name="connsiteY19" fmla="*/ 4422597 h 4422597"/>
              <a:gd name="connsiteX20" fmla="*/ 4074088 w 5306338"/>
              <a:gd name="connsiteY20" fmla="*/ 4422597 h 4422597"/>
              <a:gd name="connsiteX21" fmla="*/ 3431432 w 5306338"/>
              <a:gd name="connsiteY21" fmla="*/ 4422597 h 4422597"/>
              <a:gd name="connsiteX22" fmla="*/ 2788775 w 5306338"/>
              <a:gd name="connsiteY22" fmla="*/ 4422597 h 4422597"/>
              <a:gd name="connsiteX23" fmla="*/ 2199182 w 5306338"/>
              <a:gd name="connsiteY23" fmla="*/ 4422597 h 4422597"/>
              <a:gd name="connsiteX24" fmla="*/ 1768779 w 5306338"/>
              <a:gd name="connsiteY24" fmla="*/ 4422597 h 4422597"/>
              <a:gd name="connsiteX25" fmla="*/ 1126123 w 5306338"/>
              <a:gd name="connsiteY25" fmla="*/ 4422597 h 4422597"/>
              <a:gd name="connsiteX26" fmla="*/ 642656 w 5306338"/>
              <a:gd name="connsiteY26" fmla="*/ 4422597 h 4422597"/>
              <a:gd name="connsiteX27" fmla="*/ 0 w 5306338"/>
              <a:gd name="connsiteY27" fmla="*/ 4422597 h 4422597"/>
              <a:gd name="connsiteX28" fmla="*/ 0 w 5306338"/>
              <a:gd name="connsiteY28" fmla="*/ 4002450 h 4422597"/>
              <a:gd name="connsiteX29" fmla="*/ 0 w 5306338"/>
              <a:gd name="connsiteY29" fmla="*/ 3493852 h 4422597"/>
              <a:gd name="connsiteX30" fmla="*/ 0 w 5306338"/>
              <a:gd name="connsiteY30" fmla="*/ 2941027 h 4422597"/>
              <a:gd name="connsiteX31" fmla="*/ 0 w 5306338"/>
              <a:gd name="connsiteY31" fmla="*/ 2299750 h 4422597"/>
              <a:gd name="connsiteX32" fmla="*/ 0 w 5306338"/>
              <a:gd name="connsiteY32" fmla="*/ 1879604 h 4422597"/>
              <a:gd name="connsiteX33" fmla="*/ 0 w 5306338"/>
              <a:gd name="connsiteY33" fmla="*/ 1326779 h 4422597"/>
              <a:gd name="connsiteX34" fmla="*/ 0 w 5306338"/>
              <a:gd name="connsiteY34" fmla="*/ 818180 h 4422597"/>
              <a:gd name="connsiteX35" fmla="*/ 0 w 5306338"/>
              <a:gd name="connsiteY35" fmla="*/ 0 h 4422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306338" h="4422597" fill="none" extrusionOk="0">
                <a:moveTo>
                  <a:pt x="0" y="0"/>
                </a:moveTo>
                <a:cubicBezTo>
                  <a:pt x="120564" y="-22918"/>
                  <a:pt x="387898" y="48206"/>
                  <a:pt x="536530" y="0"/>
                </a:cubicBezTo>
                <a:cubicBezTo>
                  <a:pt x="685162" y="-48206"/>
                  <a:pt x="812802" y="25670"/>
                  <a:pt x="1073059" y="0"/>
                </a:cubicBezTo>
                <a:cubicBezTo>
                  <a:pt x="1333316" y="-25670"/>
                  <a:pt x="1419781" y="5569"/>
                  <a:pt x="1556526" y="0"/>
                </a:cubicBezTo>
                <a:cubicBezTo>
                  <a:pt x="1693271" y="-5569"/>
                  <a:pt x="1892995" y="26881"/>
                  <a:pt x="1986929" y="0"/>
                </a:cubicBezTo>
                <a:cubicBezTo>
                  <a:pt x="2080863" y="-26881"/>
                  <a:pt x="2322423" y="5415"/>
                  <a:pt x="2470395" y="0"/>
                </a:cubicBezTo>
                <a:cubicBezTo>
                  <a:pt x="2618367" y="-5415"/>
                  <a:pt x="2904476" y="17411"/>
                  <a:pt x="3113052" y="0"/>
                </a:cubicBezTo>
                <a:cubicBezTo>
                  <a:pt x="3321628" y="-17411"/>
                  <a:pt x="3494627" y="4779"/>
                  <a:pt x="3596518" y="0"/>
                </a:cubicBezTo>
                <a:cubicBezTo>
                  <a:pt x="3698409" y="-4779"/>
                  <a:pt x="3889429" y="845"/>
                  <a:pt x="4026921" y="0"/>
                </a:cubicBezTo>
                <a:cubicBezTo>
                  <a:pt x="4164413" y="-845"/>
                  <a:pt x="4477517" y="57416"/>
                  <a:pt x="4722641" y="0"/>
                </a:cubicBezTo>
                <a:cubicBezTo>
                  <a:pt x="4967765" y="-57416"/>
                  <a:pt x="5164178" y="59061"/>
                  <a:pt x="5306338" y="0"/>
                </a:cubicBezTo>
                <a:cubicBezTo>
                  <a:pt x="5349766" y="170280"/>
                  <a:pt x="5250716" y="349272"/>
                  <a:pt x="5306338" y="508599"/>
                </a:cubicBezTo>
                <a:cubicBezTo>
                  <a:pt x="5361960" y="667926"/>
                  <a:pt x="5301918" y="893454"/>
                  <a:pt x="5306338" y="1149875"/>
                </a:cubicBezTo>
                <a:cubicBezTo>
                  <a:pt x="5310758" y="1406296"/>
                  <a:pt x="5269305" y="1571351"/>
                  <a:pt x="5306338" y="1791152"/>
                </a:cubicBezTo>
                <a:cubicBezTo>
                  <a:pt x="5343371" y="2010953"/>
                  <a:pt x="5294362" y="2045053"/>
                  <a:pt x="5306338" y="2211299"/>
                </a:cubicBezTo>
                <a:cubicBezTo>
                  <a:pt x="5318314" y="2377545"/>
                  <a:pt x="5252377" y="2548931"/>
                  <a:pt x="5306338" y="2675671"/>
                </a:cubicBezTo>
                <a:cubicBezTo>
                  <a:pt x="5360299" y="2802411"/>
                  <a:pt x="5234755" y="3024094"/>
                  <a:pt x="5306338" y="3272722"/>
                </a:cubicBezTo>
                <a:cubicBezTo>
                  <a:pt x="5377921" y="3521350"/>
                  <a:pt x="5306154" y="3660043"/>
                  <a:pt x="5306338" y="3781320"/>
                </a:cubicBezTo>
                <a:cubicBezTo>
                  <a:pt x="5306522" y="3902597"/>
                  <a:pt x="5255203" y="4222863"/>
                  <a:pt x="5306338" y="4422597"/>
                </a:cubicBezTo>
                <a:cubicBezTo>
                  <a:pt x="5152841" y="4498335"/>
                  <a:pt x="4955177" y="4351369"/>
                  <a:pt x="4610618" y="4422597"/>
                </a:cubicBezTo>
                <a:cubicBezTo>
                  <a:pt x="4266059" y="4493825"/>
                  <a:pt x="4327854" y="4393221"/>
                  <a:pt x="4074088" y="4422597"/>
                </a:cubicBezTo>
                <a:cubicBezTo>
                  <a:pt x="3820322" y="4451973"/>
                  <a:pt x="3695380" y="4405602"/>
                  <a:pt x="3431432" y="4422597"/>
                </a:cubicBezTo>
                <a:cubicBezTo>
                  <a:pt x="3167484" y="4439592"/>
                  <a:pt x="2941871" y="4356318"/>
                  <a:pt x="2788775" y="4422597"/>
                </a:cubicBezTo>
                <a:cubicBezTo>
                  <a:pt x="2635679" y="4488876"/>
                  <a:pt x="2412575" y="4369905"/>
                  <a:pt x="2199182" y="4422597"/>
                </a:cubicBezTo>
                <a:cubicBezTo>
                  <a:pt x="1985789" y="4475289"/>
                  <a:pt x="1920491" y="4389760"/>
                  <a:pt x="1768779" y="4422597"/>
                </a:cubicBezTo>
                <a:cubicBezTo>
                  <a:pt x="1617067" y="4455434"/>
                  <a:pt x="1353141" y="4379932"/>
                  <a:pt x="1126123" y="4422597"/>
                </a:cubicBezTo>
                <a:cubicBezTo>
                  <a:pt x="899105" y="4465262"/>
                  <a:pt x="838683" y="4390675"/>
                  <a:pt x="642656" y="4422597"/>
                </a:cubicBezTo>
                <a:cubicBezTo>
                  <a:pt x="446629" y="4454519"/>
                  <a:pt x="176808" y="4412573"/>
                  <a:pt x="0" y="4422597"/>
                </a:cubicBezTo>
                <a:cubicBezTo>
                  <a:pt x="-34349" y="4230998"/>
                  <a:pt x="13871" y="4090473"/>
                  <a:pt x="0" y="4002450"/>
                </a:cubicBezTo>
                <a:cubicBezTo>
                  <a:pt x="-13871" y="3914427"/>
                  <a:pt x="31097" y="3646004"/>
                  <a:pt x="0" y="3493852"/>
                </a:cubicBezTo>
                <a:cubicBezTo>
                  <a:pt x="-31097" y="3341700"/>
                  <a:pt x="50006" y="3116733"/>
                  <a:pt x="0" y="2941027"/>
                </a:cubicBezTo>
                <a:cubicBezTo>
                  <a:pt x="-50006" y="2765321"/>
                  <a:pt x="1257" y="2481387"/>
                  <a:pt x="0" y="2299750"/>
                </a:cubicBezTo>
                <a:cubicBezTo>
                  <a:pt x="-1257" y="2118113"/>
                  <a:pt x="41332" y="1971074"/>
                  <a:pt x="0" y="1879604"/>
                </a:cubicBezTo>
                <a:cubicBezTo>
                  <a:pt x="-41332" y="1788134"/>
                  <a:pt x="14265" y="1499666"/>
                  <a:pt x="0" y="1326779"/>
                </a:cubicBezTo>
                <a:cubicBezTo>
                  <a:pt x="-14265" y="1153892"/>
                  <a:pt x="56232" y="954520"/>
                  <a:pt x="0" y="818180"/>
                </a:cubicBezTo>
                <a:cubicBezTo>
                  <a:pt x="-56232" y="681840"/>
                  <a:pt x="38573" y="304658"/>
                  <a:pt x="0" y="0"/>
                </a:cubicBezTo>
                <a:close/>
              </a:path>
              <a:path w="5306338" h="4422597" stroke="0" extrusionOk="0">
                <a:moveTo>
                  <a:pt x="0" y="0"/>
                </a:moveTo>
                <a:cubicBezTo>
                  <a:pt x="169808" y="-32955"/>
                  <a:pt x="278016" y="30627"/>
                  <a:pt x="536530" y="0"/>
                </a:cubicBezTo>
                <a:cubicBezTo>
                  <a:pt x="795044" y="-30627"/>
                  <a:pt x="869142" y="3385"/>
                  <a:pt x="1126123" y="0"/>
                </a:cubicBezTo>
                <a:cubicBezTo>
                  <a:pt x="1383104" y="-3385"/>
                  <a:pt x="1504009" y="38332"/>
                  <a:pt x="1715716" y="0"/>
                </a:cubicBezTo>
                <a:cubicBezTo>
                  <a:pt x="1927423" y="-38332"/>
                  <a:pt x="2010091" y="3770"/>
                  <a:pt x="2252246" y="0"/>
                </a:cubicBezTo>
                <a:cubicBezTo>
                  <a:pt x="2494401" y="-3770"/>
                  <a:pt x="2609612" y="38958"/>
                  <a:pt x="2788775" y="0"/>
                </a:cubicBezTo>
                <a:cubicBezTo>
                  <a:pt x="2967938" y="-38958"/>
                  <a:pt x="3301167" y="52792"/>
                  <a:pt x="3484495" y="0"/>
                </a:cubicBezTo>
                <a:cubicBezTo>
                  <a:pt x="3667823" y="-52792"/>
                  <a:pt x="3764293" y="45111"/>
                  <a:pt x="3967962" y="0"/>
                </a:cubicBezTo>
                <a:cubicBezTo>
                  <a:pt x="4171631" y="-45111"/>
                  <a:pt x="4393586" y="18125"/>
                  <a:pt x="4557555" y="0"/>
                </a:cubicBezTo>
                <a:cubicBezTo>
                  <a:pt x="4721524" y="-18125"/>
                  <a:pt x="5125719" y="14702"/>
                  <a:pt x="5306338" y="0"/>
                </a:cubicBezTo>
                <a:cubicBezTo>
                  <a:pt x="5329206" y="292767"/>
                  <a:pt x="5233833" y="395059"/>
                  <a:pt x="5306338" y="641277"/>
                </a:cubicBezTo>
                <a:cubicBezTo>
                  <a:pt x="5378843" y="887495"/>
                  <a:pt x="5304666" y="923139"/>
                  <a:pt x="5306338" y="1105649"/>
                </a:cubicBezTo>
                <a:cubicBezTo>
                  <a:pt x="5308010" y="1288159"/>
                  <a:pt x="5260896" y="1509092"/>
                  <a:pt x="5306338" y="1746926"/>
                </a:cubicBezTo>
                <a:cubicBezTo>
                  <a:pt x="5351780" y="1984760"/>
                  <a:pt x="5273244" y="2002557"/>
                  <a:pt x="5306338" y="2255524"/>
                </a:cubicBezTo>
                <a:cubicBezTo>
                  <a:pt x="5339432" y="2508491"/>
                  <a:pt x="5254739" y="2661659"/>
                  <a:pt x="5306338" y="2808349"/>
                </a:cubicBezTo>
                <a:cubicBezTo>
                  <a:pt x="5357937" y="2955039"/>
                  <a:pt x="5259413" y="3059700"/>
                  <a:pt x="5306338" y="3272722"/>
                </a:cubicBezTo>
                <a:cubicBezTo>
                  <a:pt x="5353263" y="3485744"/>
                  <a:pt x="5293279" y="3557690"/>
                  <a:pt x="5306338" y="3692868"/>
                </a:cubicBezTo>
                <a:cubicBezTo>
                  <a:pt x="5319397" y="3828046"/>
                  <a:pt x="5269352" y="4180593"/>
                  <a:pt x="5306338" y="4422597"/>
                </a:cubicBezTo>
                <a:cubicBezTo>
                  <a:pt x="5120898" y="4450993"/>
                  <a:pt x="4964043" y="4406134"/>
                  <a:pt x="4875935" y="4422597"/>
                </a:cubicBezTo>
                <a:cubicBezTo>
                  <a:pt x="4787827" y="4439060"/>
                  <a:pt x="4496211" y="4413321"/>
                  <a:pt x="4233279" y="4422597"/>
                </a:cubicBezTo>
                <a:cubicBezTo>
                  <a:pt x="3970347" y="4431873"/>
                  <a:pt x="3841027" y="4377512"/>
                  <a:pt x="3590622" y="4422597"/>
                </a:cubicBezTo>
                <a:cubicBezTo>
                  <a:pt x="3340217" y="4467682"/>
                  <a:pt x="3328505" y="4413331"/>
                  <a:pt x="3107156" y="4422597"/>
                </a:cubicBezTo>
                <a:cubicBezTo>
                  <a:pt x="2885807" y="4431863"/>
                  <a:pt x="2744491" y="4369308"/>
                  <a:pt x="2570626" y="4422597"/>
                </a:cubicBezTo>
                <a:cubicBezTo>
                  <a:pt x="2396761" y="4475886"/>
                  <a:pt x="2071642" y="4415420"/>
                  <a:pt x="1927969" y="4422597"/>
                </a:cubicBezTo>
                <a:cubicBezTo>
                  <a:pt x="1784296" y="4429774"/>
                  <a:pt x="1510207" y="4418244"/>
                  <a:pt x="1285313" y="4422597"/>
                </a:cubicBezTo>
                <a:cubicBezTo>
                  <a:pt x="1060419" y="4426950"/>
                  <a:pt x="930789" y="4387392"/>
                  <a:pt x="748783" y="4422597"/>
                </a:cubicBezTo>
                <a:cubicBezTo>
                  <a:pt x="566777" y="4457802"/>
                  <a:pt x="256984" y="4344029"/>
                  <a:pt x="0" y="4422597"/>
                </a:cubicBezTo>
                <a:cubicBezTo>
                  <a:pt x="-9457" y="4234290"/>
                  <a:pt x="22385" y="3932529"/>
                  <a:pt x="0" y="3781320"/>
                </a:cubicBezTo>
                <a:cubicBezTo>
                  <a:pt x="-22385" y="3630111"/>
                  <a:pt x="14706" y="3457594"/>
                  <a:pt x="0" y="3316948"/>
                </a:cubicBezTo>
                <a:cubicBezTo>
                  <a:pt x="-14706" y="3176302"/>
                  <a:pt x="20187" y="2915000"/>
                  <a:pt x="0" y="2764123"/>
                </a:cubicBezTo>
                <a:cubicBezTo>
                  <a:pt x="-20187" y="2613247"/>
                  <a:pt x="44450" y="2489037"/>
                  <a:pt x="0" y="2343976"/>
                </a:cubicBezTo>
                <a:cubicBezTo>
                  <a:pt x="-44450" y="2198915"/>
                  <a:pt x="25326" y="2102141"/>
                  <a:pt x="0" y="1923830"/>
                </a:cubicBezTo>
                <a:cubicBezTo>
                  <a:pt x="-25326" y="1745519"/>
                  <a:pt x="26303" y="1496382"/>
                  <a:pt x="0" y="1371005"/>
                </a:cubicBezTo>
                <a:cubicBezTo>
                  <a:pt x="-26303" y="1245629"/>
                  <a:pt x="48623" y="941927"/>
                  <a:pt x="0" y="773954"/>
                </a:cubicBezTo>
                <a:cubicBezTo>
                  <a:pt x="-48623" y="605981"/>
                  <a:pt x="14811" y="19978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4">
                <a:alpha val="77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4"/>
                </a:solidFill>
                <a:latin typeface="Ubuntu Condensed"/>
                <a:ea typeface="Ubuntu"/>
                <a:cs typeface="Times New Roman"/>
              </a:rPr>
              <a:t>Sammelobjekt</a:t>
            </a:r>
            <a:endParaRPr lang="de-DE" sz="2800">
              <a:solidFill>
                <a:schemeClr val="accent4"/>
              </a:solidFill>
              <a:latin typeface="Ubuntu Condensed"/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AT" sz="3600" b="1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Münze</a:t>
            </a:r>
            <a:endParaRPr lang="de-DE" sz="2800">
              <a:solidFill>
                <a:schemeClr val="accent4"/>
              </a:solidFill>
              <a:ea typeface="Ubuntu"/>
              <a:cs typeface="Times New Roman"/>
            </a:endParaRPr>
          </a:p>
          <a:p>
            <a:pPr>
              <a:lnSpc>
                <a:spcPct val="114999"/>
              </a:lnSpc>
              <a:defRPr/>
            </a:pPr>
            <a:r>
              <a:rPr lang="de-DE" sz="2800" b="1">
                <a:solidFill>
                  <a:schemeClr val="accent4"/>
                </a:solidFill>
                <a:latin typeface="Ubuntu Condensed"/>
                <a:ea typeface="Ubuntu"/>
                <a:cs typeface="Times New Roman"/>
              </a:rPr>
              <a:t>Wie bekommt man das Sammelobjekt?</a:t>
            </a:r>
            <a:endParaRPr/>
          </a:p>
          <a:p>
            <a:pPr algn="just">
              <a:lnSpc>
                <a:spcPct val="114999"/>
              </a:lnSpc>
              <a:defRPr/>
            </a:pPr>
            <a:r>
              <a:rPr lang="de-DE" sz="2800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Indem der Player (das Auto) es berührt.</a:t>
            </a:r>
            <a:endParaRPr/>
          </a:p>
          <a:p>
            <a:pPr algn="just">
              <a:lnSpc>
                <a:spcPct val="114999"/>
              </a:lnSpc>
              <a:defRPr/>
            </a:pPr>
            <a:endParaRPr lang="de-DE" sz="2800" b="1">
              <a:solidFill>
                <a:schemeClr val="accent4"/>
              </a:solidFill>
              <a:latin typeface="Ubuntu Condensed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DE" sz="2800" b="1">
                <a:solidFill>
                  <a:schemeClr val="accent4"/>
                </a:solidFill>
                <a:latin typeface="Ubuntu Condensed"/>
                <a:cs typeface="Times New Roman"/>
              </a:rPr>
              <a:t>Was bewirkt das Sammelobjekt</a:t>
            </a:r>
            <a:endParaRPr/>
          </a:p>
          <a:p>
            <a:pPr algn="l">
              <a:lnSpc>
                <a:spcPct val="114999"/>
              </a:lnSpc>
              <a:defRPr/>
            </a:pPr>
            <a:r>
              <a:rPr lang="de-AT" sz="2800">
                <a:latin typeface="Ubuntu "/>
                <a:ea typeface="Ubuntu"/>
                <a:cs typeface="Times New Roman"/>
              </a:rPr>
              <a:t>Bringt einen Siegpunkt.</a:t>
            </a:r>
            <a:endParaRPr lang="de-DE" sz="2800">
              <a:latin typeface="Ubuntu "/>
              <a:ea typeface="Ubuntu"/>
              <a:cs typeface="Times New Roman"/>
            </a:endParaRPr>
          </a:p>
        </p:txBody>
      </p:sp>
      <p:pic>
        <p:nvPicPr>
          <p:cNvPr id="1458600753" name="Grafik 8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6291260" y="1951722"/>
            <a:ext cx="462569" cy="4625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96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0969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0969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860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5860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5860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70571804" name="Grafik 5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955813" y="2545887"/>
            <a:ext cx="1983013" cy="1983013"/>
          </a:xfrm>
          <a:prstGeom prst="rect">
            <a:avLst/>
          </a:prstGeom>
        </p:spPr>
      </p:pic>
      <p:sp>
        <p:nvSpPr>
          <p:cNvPr id="1170036664" name="Text Box 2"/>
          <p:cNvSpPr txBox="1"/>
          <p:nvPr/>
        </p:nvSpPr>
        <p:spPr bwMode="auto">
          <a:xfrm>
            <a:off x="4602538" y="0"/>
            <a:ext cx="5306337" cy="6642340"/>
          </a:xfrm>
          <a:custGeom>
            <a:avLst/>
            <a:gdLst>
              <a:gd name="connsiteX0" fmla="*/ 0 w 5306338"/>
              <a:gd name="connsiteY0" fmla="*/ 0 h 6642340"/>
              <a:gd name="connsiteX1" fmla="*/ 695720 w 5306338"/>
              <a:gd name="connsiteY1" fmla="*/ 0 h 6642340"/>
              <a:gd name="connsiteX2" fmla="*/ 1391440 w 5306338"/>
              <a:gd name="connsiteY2" fmla="*/ 0 h 6642340"/>
              <a:gd name="connsiteX3" fmla="*/ 1821843 w 5306338"/>
              <a:gd name="connsiteY3" fmla="*/ 0 h 6642340"/>
              <a:gd name="connsiteX4" fmla="*/ 2358372 w 5306338"/>
              <a:gd name="connsiteY4" fmla="*/ 0 h 6642340"/>
              <a:gd name="connsiteX5" fmla="*/ 2947966 w 5306338"/>
              <a:gd name="connsiteY5" fmla="*/ 0 h 6642340"/>
              <a:gd name="connsiteX6" fmla="*/ 3590622 w 5306338"/>
              <a:gd name="connsiteY6" fmla="*/ 0 h 6642340"/>
              <a:gd name="connsiteX7" fmla="*/ 4127152 w 5306338"/>
              <a:gd name="connsiteY7" fmla="*/ 0 h 6642340"/>
              <a:gd name="connsiteX8" fmla="*/ 4716745 w 5306338"/>
              <a:gd name="connsiteY8" fmla="*/ 0 h 6642340"/>
              <a:gd name="connsiteX9" fmla="*/ 5306338 w 5306338"/>
              <a:gd name="connsiteY9" fmla="*/ 0 h 6642340"/>
              <a:gd name="connsiteX10" fmla="*/ 5306338 w 5306338"/>
              <a:gd name="connsiteY10" fmla="*/ 354258 h 6642340"/>
              <a:gd name="connsiteX11" fmla="*/ 5306338 w 5306338"/>
              <a:gd name="connsiteY11" fmla="*/ 708516 h 6642340"/>
              <a:gd name="connsiteX12" fmla="*/ 5306338 w 5306338"/>
              <a:gd name="connsiteY12" fmla="*/ 1394891 h 6642340"/>
              <a:gd name="connsiteX13" fmla="*/ 5306338 w 5306338"/>
              <a:gd name="connsiteY13" fmla="*/ 1881996 h 6642340"/>
              <a:gd name="connsiteX14" fmla="*/ 5306338 w 5306338"/>
              <a:gd name="connsiteY14" fmla="*/ 2302678 h 6642340"/>
              <a:gd name="connsiteX15" fmla="*/ 5306338 w 5306338"/>
              <a:gd name="connsiteY15" fmla="*/ 2789783 h 6642340"/>
              <a:gd name="connsiteX16" fmla="*/ 5306338 w 5306338"/>
              <a:gd name="connsiteY16" fmla="*/ 3476158 h 6642340"/>
              <a:gd name="connsiteX17" fmla="*/ 5306338 w 5306338"/>
              <a:gd name="connsiteY17" fmla="*/ 4096110 h 6642340"/>
              <a:gd name="connsiteX18" fmla="*/ 5306338 w 5306338"/>
              <a:gd name="connsiteY18" fmla="*/ 4583215 h 6642340"/>
              <a:gd name="connsiteX19" fmla="*/ 5306338 w 5306338"/>
              <a:gd name="connsiteY19" fmla="*/ 5003896 h 6642340"/>
              <a:gd name="connsiteX20" fmla="*/ 5306338 w 5306338"/>
              <a:gd name="connsiteY20" fmla="*/ 5358154 h 6642340"/>
              <a:gd name="connsiteX21" fmla="*/ 5306338 w 5306338"/>
              <a:gd name="connsiteY21" fmla="*/ 6044529 h 6642340"/>
              <a:gd name="connsiteX22" fmla="*/ 5306338 w 5306338"/>
              <a:gd name="connsiteY22" fmla="*/ 6642340 h 6642340"/>
              <a:gd name="connsiteX23" fmla="*/ 4822872 w 5306338"/>
              <a:gd name="connsiteY23" fmla="*/ 6642340 h 6642340"/>
              <a:gd name="connsiteX24" fmla="*/ 4286342 w 5306338"/>
              <a:gd name="connsiteY24" fmla="*/ 6642340 h 6642340"/>
              <a:gd name="connsiteX25" fmla="*/ 3802876 w 5306338"/>
              <a:gd name="connsiteY25" fmla="*/ 6642340 h 6642340"/>
              <a:gd name="connsiteX26" fmla="*/ 3213282 w 5306338"/>
              <a:gd name="connsiteY26" fmla="*/ 6642340 h 6642340"/>
              <a:gd name="connsiteX27" fmla="*/ 2570626 w 5306338"/>
              <a:gd name="connsiteY27" fmla="*/ 6642340 h 6642340"/>
              <a:gd name="connsiteX28" fmla="*/ 1874906 w 5306338"/>
              <a:gd name="connsiteY28" fmla="*/ 6642340 h 6642340"/>
              <a:gd name="connsiteX29" fmla="*/ 1338376 w 5306338"/>
              <a:gd name="connsiteY29" fmla="*/ 6642340 h 6642340"/>
              <a:gd name="connsiteX30" fmla="*/ 854910 w 5306338"/>
              <a:gd name="connsiteY30" fmla="*/ 6642340 h 6642340"/>
              <a:gd name="connsiteX31" fmla="*/ 0 w 5306338"/>
              <a:gd name="connsiteY31" fmla="*/ 6642340 h 6642340"/>
              <a:gd name="connsiteX32" fmla="*/ 0 w 5306338"/>
              <a:gd name="connsiteY32" fmla="*/ 6221658 h 6642340"/>
              <a:gd name="connsiteX33" fmla="*/ 0 w 5306338"/>
              <a:gd name="connsiteY33" fmla="*/ 5668130 h 6642340"/>
              <a:gd name="connsiteX34" fmla="*/ 0 w 5306338"/>
              <a:gd name="connsiteY34" fmla="*/ 5048178 h 6642340"/>
              <a:gd name="connsiteX35" fmla="*/ 0 w 5306338"/>
              <a:gd name="connsiteY35" fmla="*/ 4561073 h 6642340"/>
              <a:gd name="connsiteX36" fmla="*/ 0 w 5306338"/>
              <a:gd name="connsiteY36" fmla="*/ 3874698 h 6642340"/>
              <a:gd name="connsiteX37" fmla="*/ 0 w 5306338"/>
              <a:gd name="connsiteY37" fmla="*/ 3321170 h 6642340"/>
              <a:gd name="connsiteX38" fmla="*/ 0 w 5306338"/>
              <a:gd name="connsiteY38" fmla="*/ 2900488 h 6642340"/>
              <a:gd name="connsiteX39" fmla="*/ 0 w 5306338"/>
              <a:gd name="connsiteY39" fmla="*/ 2413384 h 6642340"/>
              <a:gd name="connsiteX40" fmla="*/ 0 w 5306338"/>
              <a:gd name="connsiteY40" fmla="*/ 1859855 h 6642340"/>
              <a:gd name="connsiteX41" fmla="*/ 0 w 5306338"/>
              <a:gd name="connsiteY41" fmla="*/ 1173480 h 6642340"/>
              <a:gd name="connsiteX42" fmla="*/ 0 w 5306338"/>
              <a:gd name="connsiteY42" fmla="*/ 487105 h 6642340"/>
              <a:gd name="connsiteX43" fmla="*/ 0 w 5306338"/>
              <a:gd name="connsiteY43" fmla="*/ 0 h 6642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306338" h="6642340" fill="none" extrusionOk="0">
                <a:moveTo>
                  <a:pt x="0" y="0"/>
                </a:moveTo>
                <a:cubicBezTo>
                  <a:pt x="314543" y="-32588"/>
                  <a:pt x="361575" y="5725"/>
                  <a:pt x="695720" y="0"/>
                </a:cubicBezTo>
                <a:cubicBezTo>
                  <a:pt x="1029865" y="-5725"/>
                  <a:pt x="1146316" y="57416"/>
                  <a:pt x="1391440" y="0"/>
                </a:cubicBezTo>
                <a:cubicBezTo>
                  <a:pt x="1636564" y="-57416"/>
                  <a:pt x="1659537" y="30676"/>
                  <a:pt x="1821843" y="0"/>
                </a:cubicBezTo>
                <a:cubicBezTo>
                  <a:pt x="1984149" y="-30676"/>
                  <a:pt x="2191472" y="47252"/>
                  <a:pt x="2358372" y="0"/>
                </a:cubicBezTo>
                <a:cubicBezTo>
                  <a:pt x="2525272" y="-47252"/>
                  <a:pt x="2812809" y="22448"/>
                  <a:pt x="2947966" y="0"/>
                </a:cubicBezTo>
                <a:cubicBezTo>
                  <a:pt x="3083123" y="-22448"/>
                  <a:pt x="3416964" y="11076"/>
                  <a:pt x="3590622" y="0"/>
                </a:cubicBezTo>
                <a:cubicBezTo>
                  <a:pt x="3764280" y="-11076"/>
                  <a:pt x="3966355" y="43481"/>
                  <a:pt x="4127152" y="0"/>
                </a:cubicBezTo>
                <a:cubicBezTo>
                  <a:pt x="4287949" y="-43481"/>
                  <a:pt x="4439417" y="25976"/>
                  <a:pt x="4716745" y="0"/>
                </a:cubicBezTo>
                <a:cubicBezTo>
                  <a:pt x="4994073" y="-25976"/>
                  <a:pt x="5167831" y="51122"/>
                  <a:pt x="5306338" y="0"/>
                </a:cubicBezTo>
                <a:cubicBezTo>
                  <a:pt x="5315745" y="72429"/>
                  <a:pt x="5278381" y="222057"/>
                  <a:pt x="5306338" y="354258"/>
                </a:cubicBezTo>
                <a:cubicBezTo>
                  <a:pt x="5334295" y="486459"/>
                  <a:pt x="5285587" y="602192"/>
                  <a:pt x="5306338" y="708516"/>
                </a:cubicBezTo>
                <a:cubicBezTo>
                  <a:pt x="5327089" y="814840"/>
                  <a:pt x="5291739" y="1204974"/>
                  <a:pt x="5306338" y="1394891"/>
                </a:cubicBezTo>
                <a:cubicBezTo>
                  <a:pt x="5320937" y="1584809"/>
                  <a:pt x="5284972" y="1673449"/>
                  <a:pt x="5306338" y="1881996"/>
                </a:cubicBezTo>
                <a:cubicBezTo>
                  <a:pt x="5327704" y="2090544"/>
                  <a:pt x="5282252" y="2149125"/>
                  <a:pt x="5306338" y="2302678"/>
                </a:cubicBezTo>
                <a:cubicBezTo>
                  <a:pt x="5330424" y="2456231"/>
                  <a:pt x="5304203" y="2623976"/>
                  <a:pt x="5306338" y="2789783"/>
                </a:cubicBezTo>
                <a:cubicBezTo>
                  <a:pt x="5308473" y="2955591"/>
                  <a:pt x="5289859" y="3337323"/>
                  <a:pt x="5306338" y="3476158"/>
                </a:cubicBezTo>
                <a:cubicBezTo>
                  <a:pt x="5322817" y="3614994"/>
                  <a:pt x="5289445" y="3866969"/>
                  <a:pt x="5306338" y="4096110"/>
                </a:cubicBezTo>
                <a:cubicBezTo>
                  <a:pt x="5323231" y="4325251"/>
                  <a:pt x="5277190" y="4398248"/>
                  <a:pt x="5306338" y="4583215"/>
                </a:cubicBezTo>
                <a:cubicBezTo>
                  <a:pt x="5335486" y="4768183"/>
                  <a:pt x="5287385" y="4844665"/>
                  <a:pt x="5306338" y="5003896"/>
                </a:cubicBezTo>
                <a:cubicBezTo>
                  <a:pt x="5325291" y="5163127"/>
                  <a:pt x="5294644" y="5275862"/>
                  <a:pt x="5306338" y="5358154"/>
                </a:cubicBezTo>
                <a:cubicBezTo>
                  <a:pt x="5318032" y="5440446"/>
                  <a:pt x="5225377" y="5703325"/>
                  <a:pt x="5306338" y="6044529"/>
                </a:cubicBezTo>
                <a:cubicBezTo>
                  <a:pt x="5387299" y="6385734"/>
                  <a:pt x="5252862" y="6504997"/>
                  <a:pt x="5306338" y="6642340"/>
                </a:cubicBezTo>
                <a:cubicBezTo>
                  <a:pt x="5203721" y="6680724"/>
                  <a:pt x="5024868" y="6624913"/>
                  <a:pt x="4822872" y="6642340"/>
                </a:cubicBezTo>
                <a:cubicBezTo>
                  <a:pt x="4620876" y="6659767"/>
                  <a:pt x="4492340" y="6580637"/>
                  <a:pt x="4286342" y="6642340"/>
                </a:cubicBezTo>
                <a:cubicBezTo>
                  <a:pt x="4080344" y="6704043"/>
                  <a:pt x="3972670" y="6595854"/>
                  <a:pt x="3802876" y="6642340"/>
                </a:cubicBezTo>
                <a:cubicBezTo>
                  <a:pt x="3633082" y="6688826"/>
                  <a:pt x="3359386" y="6594060"/>
                  <a:pt x="3213282" y="6642340"/>
                </a:cubicBezTo>
                <a:cubicBezTo>
                  <a:pt x="3067178" y="6690620"/>
                  <a:pt x="2775202" y="6576164"/>
                  <a:pt x="2570626" y="6642340"/>
                </a:cubicBezTo>
                <a:cubicBezTo>
                  <a:pt x="2366050" y="6708516"/>
                  <a:pt x="2177707" y="6587360"/>
                  <a:pt x="1874906" y="6642340"/>
                </a:cubicBezTo>
                <a:cubicBezTo>
                  <a:pt x="1572105" y="6697320"/>
                  <a:pt x="1504406" y="6618712"/>
                  <a:pt x="1338376" y="6642340"/>
                </a:cubicBezTo>
                <a:cubicBezTo>
                  <a:pt x="1172346" y="6665968"/>
                  <a:pt x="1046770" y="6633857"/>
                  <a:pt x="854910" y="6642340"/>
                </a:cubicBezTo>
                <a:cubicBezTo>
                  <a:pt x="663050" y="6650823"/>
                  <a:pt x="399734" y="6567197"/>
                  <a:pt x="0" y="6642340"/>
                </a:cubicBezTo>
                <a:cubicBezTo>
                  <a:pt x="-39398" y="6542303"/>
                  <a:pt x="38488" y="6427539"/>
                  <a:pt x="0" y="6221658"/>
                </a:cubicBezTo>
                <a:cubicBezTo>
                  <a:pt x="-38488" y="6015777"/>
                  <a:pt x="5570" y="5910143"/>
                  <a:pt x="0" y="5668130"/>
                </a:cubicBezTo>
                <a:cubicBezTo>
                  <a:pt x="-5570" y="5426117"/>
                  <a:pt x="43951" y="5255775"/>
                  <a:pt x="0" y="5048178"/>
                </a:cubicBezTo>
                <a:cubicBezTo>
                  <a:pt x="-43951" y="4840581"/>
                  <a:pt x="20569" y="4697133"/>
                  <a:pt x="0" y="4561073"/>
                </a:cubicBezTo>
                <a:cubicBezTo>
                  <a:pt x="-20569" y="4425014"/>
                  <a:pt x="42639" y="4116642"/>
                  <a:pt x="0" y="3874698"/>
                </a:cubicBezTo>
                <a:cubicBezTo>
                  <a:pt x="-42639" y="3632754"/>
                  <a:pt x="34386" y="3511071"/>
                  <a:pt x="0" y="3321170"/>
                </a:cubicBezTo>
                <a:cubicBezTo>
                  <a:pt x="-34386" y="3131269"/>
                  <a:pt x="26862" y="3023506"/>
                  <a:pt x="0" y="2900488"/>
                </a:cubicBezTo>
                <a:cubicBezTo>
                  <a:pt x="-26862" y="2777470"/>
                  <a:pt x="45023" y="2649294"/>
                  <a:pt x="0" y="2413384"/>
                </a:cubicBezTo>
                <a:cubicBezTo>
                  <a:pt x="-45023" y="2177474"/>
                  <a:pt x="52886" y="2004240"/>
                  <a:pt x="0" y="1859855"/>
                </a:cubicBezTo>
                <a:cubicBezTo>
                  <a:pt x="-52886" y="1715470"/>
                  <a:pt x="57843" y="1390308"/>
                  <a:pt x="0" y="1173480"/>
                </a:cubicBezTo>
                <a:cubicBezTo>
                  <a:pt x="-57843" y="956652"/>
                  <a:pt x="16086" y="792658"/>
                  <a:pt x="0" y="487105"/>
                </a:cubicBezTo>
                <a:cubicBezTo>
                  <a:pt x="-16086" y="181553"/>
                  <a:pt x="9648" y="208139"/>
                  <a:pt x="0" y="0"/>
                </a:cubicBezTo>
                <a:close/>
              </a:path>
              <a:path w="5306338" h="6642340" stroke="0" extrusionOk="0">
                <a:moveTo>
                  <a:pt x="0" y="0"/>
                </a:moveTo>
                <a:cubicBezTo>
                  <a:pt x="169808" y="-32955"/>
                  <a:pt x="278016" y="30627"/>
                  <a:pt x="536530" y="0"/>
                </a:cubicBezTo>
                <a:cubicBezTo>
                  <a:pt x="795044" y="-30627"/>
                  <a:pt x="869142" y="3385"/>
                  <a:pt x="1126123" y="0"/>
                </a:cubicBezTo>
                <a:cubicBezTo>
                  <a:pt x="1383104" y="-3385"/>
                  <a:pt x="1504009" y="38332"/>
                  <a:pt x="1715716" y="0"/>
                </a:cubicBezTo>
                <a:cubicBezTo>
                  <a:pt x="1927423" y="-38332"/>
                  <a:pt x="2010091" y="3770"/>
                  <a:pt x="2252246" y="0"/>
                </a:cubicBezTo>
                <a:cubicBezTo>
                  <a:pt x="2494401" y="-3770"/>
                  <a:pt x="2609612" y="38958"/>
                  <a:pt x="2788775" y="0"/>
                </a:cubicBezTo>
                <a:cubicBezTo>
                  <a:pt x="2967938" y="-38958"/>
                  <a:pt x="3301167" y="52792"/>
                  <a:pt x="3484495" y="0"/>
                </a:cubicBezTo>
                <a:cubicBezTo>
                  <a:pt x="3667823" y="-52792"/>
                  <a:pt x="3764293" y="45111"/>
                  <a:pt x="3967962" y="0"/>
                </a:cubicBezTo>
                <a:cubicBezTo>
                  <a:pt x="4171631" y="-45111"/>
                  <a:pt x="4393586" y="18125"/>
                  <a:pt x="4557555" y="0"/>
                </a:cubicBezTo>
                <a:cubicBezTo>
                  <a:pt x="4721524" y="-18125"/>
                  <a:pt x="5125719" y="14702"/>
                  <a:pt x="5306338" y="0"/>
                </a:cubicBezTo>
                <a:cubicBezTo>
                  <a:pt x="5307983" y="178849"/>
                  <a:pt x="5227603" y="500549"/>
                  <a:pt x="5306338" y="686375"/>
                </a:cubicBezTo>
                <a:cubicBezTo>
                  <a:pt x="5385073" y="872201"/>
                  <a:pt x="5303515" y="956048"/>
                  <a:pt x="5306338" y="1107057"/>
                </a:cubicBezTo>
                <a:cubicBezTo>
                  <a:pt x="5309161" y="1258066"/>
                  <a:pt x="5233310" y="1572210"/>
                  <a:pt x="5306338" y="1793432"/>
                </a:cubicBezTo>
                <a:cubicBezTo>
                  <a:pt x="5379366" y="2014654"/>
                  <a:pt x="5278699" y="2115053"/>
                  <a:pt x="5306338" y="2280537"/>
                </a:cubicBezTo>
                <a:cubicBezTo>
                  <a:pt x="5333977" y="2446021"/>
                  <a:pt x="5249276" y="2646742"/>
                  <a:pt x="5306338" y="2834065"/>
                </a:cubicBezTo>
                <a:cubicBezTo>
                  <a:pt x="5363400" y="3021388"/>
                  <a:pt x="5306334" y="3065016"/>
                  <a:pt x="5306338" y="3254747"/>
                </a:cubicBezTo>
                <a:cubicBezTo>
                  <a:pt x="5306342" y="3444478"/>
                  <a:pt x="5299446" y="3447907"/>
                  <a:pt x="5306338" y="3609005"/>
                </a:cubicBezTo>
                <a:cubicBezTo>
                  <a:pt x="5313230" y="3770103"/>
                  <a:pt x="5266595" y="3982878"/>
                  <a:pt x="5306338" y="4295380"/>
                </a:cubicBezTo>
                <a:cubicBezTo>
                  <a:pt x="5346081" y="4607882"/>
                  <a:pt x="5278280" y="4515226"/>
                  <a:pt x="5306338" y="4649638"/>
                </a:cubicBezTo>
                <a:cubicBezTo>
                  <a:pt x="5334396" y="4784050"/>
                  <a:pt x="5269750" y="5097631"/>
                  <a:pt x="5306338" y="5269590"/>
                </a:cubicBezTo>
                <a:cubicBezTo>
                  <a:pt x="5342926" y="5441549"/>
                  <a:pt x="5273645" y="5711338"/>
                  <a:pt x="5306338" y="5823118"/>
                </a:cubicBezTo>
                <a:cubicBezTo>
                  <a:pt x="5339031" y="5934898"/>
                  <a:pt x="5251815" y="6464945"/>
                  <a:pt x="5306338" y="6642340"/>
                </a:cubicBezTo>
                <a:cubicBezTo>
                  <a:pt x="5189899" y="6672105"/>
                  <a:pt x="5062556" y="6592852"/>
                  <a:pt x="4875935" y="6642340"/>
                </a:cubicBezTo>
                <a:cubicBezTo>
                  <a:pt x="4689314" y="6691828"/>
                  <a:pt x="4374723" y="6632342"/>
                  <a:pt x="4233279" y="6642340"/>
                </a:cubicBezTo>
                <a:cubicBezTo>
                  <a:pt x="4091835" y="6652338"/>
                  <a:pt x="3817753" y="6639416"/>
                  <a:pt x="3590622" y="6642340"/>
                </a:cubicBezTo>
                <a:cubicBezTo>
                  <a:pt x="3363491" y="6645264"/>
                  <a:pt x="3236098" y="6607135"/>
                  <a:pt x="3054092" y="6642340"/>
                </a:cubicBezTo>
                <a:cubicBezTo>
                  <a:pt x="2872086" y="6677545"/>
                  <a:pt x="2682745" y="6622228"/>
                  <a:pt x="2464499" y="6642340"/>
                </a:cubicBezTo>
                <a:cubicBezTo>
                  <a:pt x="2246253" y="6662452"/>
                  <a:pt x="2112488" y="6604110"/>
                  <a:pt x="1768779" y="6642340"/>
                </a:cubicBezTo>
                <a:cubicBezTo>
                  <a:pt x="1425070" y="6680570"/>
                  <a:pt x="1420674" y="6641980"/>
                  <a:pt x="1232250" y="6642340"/>
                </a:cubicBezTo>
                <a:cubicBezTo>
                  <a:pt x="1043826" y="6642700"/>
                  <a:pt x="946104" y="6601374"/>
                  <a:pt x="748783" y="6642340"/>
                </a:cubicBezTo>
                <a:cubicBezTo>
                  <a:pt x="551462" y="6683306"/>
                  <a:pt x="255871" y="6627057"/>
                  <a:pt x="0" y="6642340"/>
                </a:cubicBezTo>
                <a:cubicBezTo>
                  <a:pt x="-55431" y="6309704"/>
                  <a:pt x="56976" y="6295204"/>
                  <a:pt x="0" y="5955965"/>
                </a:cubicBezTo>
                <a:cubicBezTo>
                  <a:pt x="-56976" y="5616727"/>
                  <a:pt x="16241" y="5534492"/>
                  <a:pt x="0" y="5402437"/>
                </a:cubicBezTo>
                <a:cubicBezTo>
                  <a:pt x="-16241" y="5270382"/>
                  <a:pt x="39871" y="4956403"/>
                  <a:pt x="0" y="4782485"/>
                </a:cubicBezTo>
                <a:cubicBezTo>
                  <a:pt x="-39871" y="4608567"/>
                  <a:pt x="34291" y="4454038"/>
                  <a:pt x="0" y="4162533"/>
                </a:cubicBezTo>
                <a:cubicBezTo>
                  <a:pt x="-34291" y="3871028"/>
                  <a:pt x="9524" y="3824520"/>
                  <a:pt x="0" y="3675428"/>
                </a:cubicBezTo>
                <a:cubicBezTo>
                  <a:pt x="-9524" y="3526336"/>
                  <a:pt x="23360" y="3128929"/>
                  <a:pt x="0" y="2989053"/>
                </a:cubicBezTo>
                <a:cubicBezTo>
                  <a:pt x="-23360" y="2849178"/>
                  <a:pt x="39395" y="2617600"/>
                  <a:pt x="0" y="2369101"/>
                </a:cubicBezTo>
                <a:cubicBezTo>
                  <a:pt x="-39395" y="2120602"/>
                  <a:pt x="57239" y="1925643"/>
                  <a:pt x="0" y="1749150"/>
                </a:cubicBezTo>
                <a:cubicBezTo>
                  <a:pt x="-57239" y="1572657"/>
                  <a:pt x="39525" y="1477931"/>
                  <a:pt x="0" y="1262045"/>
                </a:cubicBezTo>
                <a:cubicBezTo>
                  <a:pt x="-39525" y="1046159"/>
                  <a:pt x="39062" y="1057111"/>
                  <a:pt x="0" y="907786"/>
                </a:cubicBezTo>
                <a:cubicBezTo>
                  <a:pt x="-39062" y="758461"/>
                  <a:pt x="28165" y="35449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>
                <a:alpha val="77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2"/>
                </a:solidFill>
                <a:latin typeface="Ubuntu Condensed"/>
                <a:ea typeface="Ubuntu"/>
                <a:cs typeface="Times New Roman"/>
              </a:rPr>
              <a:t>Gegner</a:t>
            </a:r>
            <a:endParaRPr lang="de-DE" sz="2800">
              <a:solidFill>
                <a:schemeClr val="accent2"/>
              </a:solidFill>
              <a:latin typeface="Ubuntu Condensed"/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DE" sz="3600" b="1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Feuer</a:t>
            </a:r>
            <a:endParaRPr lang="de-DE" sz="2800">
              <a:solidFill>
                <a:schemeClr val="accent4"/>
              </a:solidFill>
              <a:ea typeface="Ubuntu"/>
              <a:cs typeface="Times New Roman"/>
            </a:endParaRPr>
          </a:p>
          <a:p>
            <a:pPr>
              <a:lnSpc>
                <a:spcPct val="114999"/>
              </a:lnSpc>
              <a:defRPr/>
            </a:pPr>
            <a:r>
              <a:rPr lang="de-DE" sz="2800" b="1">
                <a:solidFill>
                  <a:schemeClr val="accent2"/>
                </a:solidFill>
                <a:latin typeface="Ubuntu Condensed"/>
                <a:ea typeface="Ubuntu"/>
                <a:cs typeface="Times New Roman"/>
              </a:rPr>
              <a:t>Was macht der Gegner?</a:t>
            </a:r>
            <a:endParaRPr/>
          </a:p>
          <a:p>
            <a:pPr>
              <a:lnSpc>
                <a:spcPct val="114999"/>
              </a:lnSpc>
              <a:defRPr/>
            </a:pPr>
            <a:r>
              <a:rPr lang="de-DE" sz="2800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Bewegt sich nicht. Hindernis für das Auto.</a:t>
            </a:r>
            <a:endParaRPr/>
          </a:p>
          <a:p>
            <a:pPr algn="just">
              <a:lnSpc>
                <a:spcPct val="114999"/>
              </a:lnSpc>
              <a:defRPr/>
            </a:pPr>
            <a:endParaRPr lang="de-DE" sz="2800" b="1">
              <a:solidFill>
                <a:schemeClr val="accent4"/>
              </a:solidFill>
              <a:latin typeface="Ubuntu Condensed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DE" sz="2800" b="1">
                <a:solidFill>
                  <a:schemeClr val="accent2"/>
                </a:solidFill>
                <a:latin typeface="Ubuntu Condensed"/>
                <a:cs typeface="Times New Roman"/>
              </a:rPr>
              <a:t>Wie verhindert der Gegner den Player am Gewinnen?</a:t>
            </a:r>
            <a:endParaRPr/>
          </a:p>
          <a:p>
            <a:pPr algn="l">
              <a:lnSpc>
                <a:spcPct val="114999"/>
              </a:lnSpc>
              <a:defRPr/>
            </a:pPr>
            <a:r>
              <a:rPr lang="de-AT" sz="2800">
                <a:latin typeface="Ubuntu "/>
                <a:ea typeface="Ubuntu"/>
                <a:cs typeface="Times New Roman"/>
              </a:rPr>
              <a:t>Wenn es berührt wird, verliert man das Spiel.</a:t>
            </a:r>
            <a:endParaRPr/>
          </a:p>
          <a:p>
            <a:pPr algn="l">
              <a:lnSpc>
                <a:spcPct val="114999"/>
              </a:lnSpc>
              <a:defRPr/>
            </a:pPr>
            <a:endParaRPr lang="de-AT" sz="2800">
              <a:latin typeface="Ubuntu "/>
              <a:ea typeface="Ubuntu"/>
              <a:cs typeface="Times New Roman"/>
            </a:endParaRPr>
          </a:p>
          <a:p>
            <a:pPr algn="l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2"/>
                </a:solidFill>
                <a:latin typeface="Ubuntu Condensed"/>
                <a:cs typeface="Times New Roman"/>
              </a:rPr>
              <a:t>Wie besiegt man den Gegner?</a:t>
            </a:r>
            <a:endParaRPr/>
          </a:p>
          <a:p>
            <a:pPr algn="l">
              <a:lnSpc>
                <a:spcPct val="114999"/>
              </a:lnSpc>
              <a:defRPr/>
            </a:pPr>
            <a:r>
              <a:rPr lang="de-AT" sz="2800">
                <a:latin typeface="Ubuntu "/>
                <a:ea typeface="Ubuntu"/>
                <a:cs typeface="Times New Roman"/>
              </a:rPr>
              <a:t>Ausweichen.</a:t>
            </a:r>
            <a:endParaRPr lang="de-DE" sz="2800">
              <a:latin typeface="Ubuntu "/>
              <a:ea typeface="Ubuntu"/>
              <a:cs typeface="Times New Roman"/>
            </a:endParaRPr>
          </a:p>
        </p:txBody>
      </p:sp>
      <p:pic>
        <p:nvPicPr>
          <p:cNvPr id="535479444" name="Grafik 6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6096001" y="465828"/>
            <a:ext cx="594063" cy="594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57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0571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0571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47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547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547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82228321" name="Grafik 7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930105" y="2773800"/>
            <a:ext cx="2000699" cy="2000699"/>
          </a:xfrm>
          <a:prstGeom prst="rect">
            <a:avLst/>
          </a:prstGeom>
        </p:spPr>
      </p:pic>
      <p:sp>
        <p:nvSpPr>
          <p:cNvPr id="302946219" name="Text Box 2"/>
          <p:cNvSpPr txBox="1"/>
          <p:nvPr/>
        </p:nvSpPr>
        <p:spPr bwMode="auto">
          <a:xfrm>
            <a:off x="4955558" y="-61648"/>
            <a:ext cx="5306337" cy="6757009"/>
          </a:xfrm>
          <a:custGeom>
            <a:avLst/>
            <a:gdLst>
              <a:gd name="connsiteX0" fmla="*/ 0 w 5306338"/>
              <a:gd name="connsiteY0" fmla="*/ 0 h 6757009"/>
              <a:gd name="connsiteX1" fmla="*/ 695720 w 5306338"/>
              <a:gd name="connsiteY1" fmla="*/ 0 h 6757009"/>
              <a:gd name="connsiteX2" fmla="*/ 1391440 w 5306338"/>
              <a:gd name="connsiteY2" fmla="*/ 0 h 6757009"/>
              <a:gd name="connsiteX3" fmla="*/ 1821843 w 5306338"/>
              <a:gd name="connsiteY3" fmla="*/ 0 h 6757009"/>
              <a:gd name="connsiteX4" fmla="*/ 2358372 w 5306338"/>
              <a:gd name="connsiteY4" fmla="*/ 0 h 6757009"/>
              <a:gd name="connsiteX5" fmla="*/ 2947966 w 5306338"/>
              <a:gd name="connsiteY5" fmla="*/ 0 h 6757009"/>
              <a:gd name="connsiteX6" fmla="*/ 3590622 w 5306338"/>
              <a:gd name="connsiteY6" fmla="*/ 0 h 6757009"/>
              <a:gd name="connsiteX7" fmla="*/ 4127152 w 5306338"/>
              <a:gd name="connsiteY7" fmla="*/ 0 h 6757009"/>
              <a:gd name="connsiteX8" fmla="*/ 4716745 w 5306338"/>
              <a:gd name="connsiteY8" fmla="*/ 0 h 6757009"/>
              <a:gd name="connsiteX9" fmla="*/ 5306338 w 5306338"/>
              <a:gd name="connsiteY9" fmla="*/ 0 h 6757009"/>
              <a:gd name="connsiteX10" fmla="*/ 5306338 w 5306338"/>
              <a:gd name="connsiteY10" fmla="*/ 360374 h 6757009"/>
              <a:gd name="connsiteX11" fmla="*/ 5306338 w 5306338"/>
              <a:gd name="connsiteY11" fmla="*/ 720748 h 6757009"/>
              <a:gd name="connsiteX12" fmla="*/ 5306338 w 5306338"/>
              <a:gd name="connsiteY12" fmla="*/ 1418972 h 6757009"/>
              <a:gd name="connsiteX13" fmla="*/ 5306338 w 5306338"/>
              <a:gd name="connsiteY13" fmla="*/ 1914486 h 6757009"/>
              <a:gd name="connsiteX14" fmla="*/ 5306338 w 5306338"/>
              <a:gd name="connsiteY14" fmla="*/ 2342430 h 6757009"/>
              <a:gd name="connsiteX15" fmla="*/ 5306338 w 5306338"/>
              <a:gd name="connsiteY15" fmla="*/ 2837944 h 6757009"/>
              <a:gd name="connsiteX16" fmla="*/ 5306338 w 5306338"/>
              <a:gd name="connsiteY16" fmla="*/ 3536168 h 6757009"/>
              <a:gd name="connsiteX17" fmla="*/ 5306338 w 5306338"/>
              <a:gd name="connsiteY17" fmla="*/ 4166822 h 6757009"/>
              <a:gd name="connsiteX18" fmla="*/ 5306338 w 5306338"/>
              <a:gd name="connsiteY18" fmla="*/ 4662336 h 6757009"/>
              <a:gd name="connsiteX19" fmla="*/ 5306338 w 5306338"/>
              <a:gd name="connsiteY19" fmla="*/ 5090280 h 6757009"/>
              <a:gd name="connsiteX20" fmla="*/ 5306338 w 5306338"/>
              <a:gd name="connsiteY20" fmla="*/ 5450654 h 6757009"/>
              <a:gd name="connsiteX21" fmla="*/ 5306338 w 5306338"/>
              <a:gd name="connsiteY21" fmla="*/ 6148878 h 6757009"/>
              <a:gd name="connsiteX22" fmla="*/ 5306338 w 5306338"/>
              <a:gd name="connsiteY22" fmla="*/ 6757009 h 6757009"/>
              <a:gd name="connsiteX23" fmla="*/ 4822872 w 5306338"/>
              <a:gd name="connsiteY23" fmla="*/ 6757009 h 6757009"/>
              <a:gd name="connsiteX24" fmla="*/ 4286342 w 5306338"/>
              <a:gd name="connsiteY24" fmla="*/ 6757009 h 6757009"/>
              <a:gd name="connsiteX25" fmla="*/ 3802876 w 5306338"/>
              <a:gd name="connsiteY25" fmla="*/ 6757009 h 6757009"/>
              <a:gd name="connsiteX26" fmla="*/ 3213282 w 5306338"/>
              <a:gd name="connsiteY26" fmla="*/ 6757009 h 6757009"/>
              <a:gd name="connsiteX27" fmla="*/ 2570626 w 5306338"/>
              <a:gd name="connsiteY27" fmla="*/ 6757009 h 6757009"/>
              <a:gd name="connsiteX28" fmla="*/ 1874906 w 5306338"/>
              <a:gd name="connsiteY28" fmla="*/ 6757009 h 6757009"/>
              <a:gd name="connsiteX29" fmla="*/ 1338376 w 5306338"/>
              <a:gd name="connsiteY29" fmla="*/ 6757009 h 6757009"/>
              <a:gd name="connsiteX30" fmla="*/ 854910 w 5306338"/>
              <a:gd name="connsiteY30" fmla="*/ 6757009 h 6757009"/>
              <a:gd name="connsiteX31" fmla="*/ 0 w 5306338"/>
              <a:gd name="connsiteY31" fmla="*/ 6757009 h 6757009"/>
              <a:gd name="connsiteX32" fmla="*/ 0 w 5306338"/>
              <a:gd name="connsiteY32" fmla="*/ 6329065 h 6757009"/>
              <a:gd name="connsiteX33" fmla="*/ 0 w 5306338"/>
              <a:gd name="connsiteY33" fmla="*/ 5765981 h 6757009"/>
              <a:gd name="connsiteX34" fmla="*/ 0 w 5306338"/>
              <a:gd name="connsiteY34" fmla="*/ 5135327 h 6757009"/>
              <a:gd name="connsiteX35" fmla="*/ 0 w 5306338"/>
              <a:gd name="connsiteY35" fmla="*/ 4639813 h 6757009"/>
              <a:gd name="connsiteX36" fmla="*/ 0 w 5306338"/>
              <a:gd name="connsiteY36" fmla="*/ 3941589 h 6757009"/>
              <a:gd name="connsiteX37" fmla="*/ 0 w 5306338"/>
              <a:gd name="connsiteY37" fmla="*/ 3378505 h 6757009"/>
              <a:gd name="connsiteX38" fmla="*/ 0 w 5306338"/>
              <a:gd name="connsiteY38" fmla="*/ 2950561 h 6757009"/>
              <a:gd name="connsiteX39" fmla="*/ 0 w 5306338"/>
              <a:gd name="connsiteY39" fmla="*/ 2455047 h 6757009"/>
              <a:gd name="connsiteX40" fmla="*/ 0 w 5306338"/>
              <a:gd name="connsiteY40" fmla="*/ 1891963 h 6757009"/>
              <a:gd name="connsiteX41" fmla="*/ 0 w 5306338"/>
              <a:gd name="connsiteY41" fmla="*/ 1193738 h 6757009"/>
              <a:gd name="connsiteX42" fmla="*/ 0 w 5306338"/>
              <a:gd name="connsiteY42" fmla="*/ 495514 h 6757009"/>
              <a:gd name="connsiteX43" fmla="*/ 0 w 5306338"/>
              <a:gd name="connsiteY43" fmla="*/ 0 h 675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306338" h="6757009" fill="none" extrusionOk="0">
                <a:moveTo>
                  <a:pt x="0" y="0"/>
                </a:moveTo>
                <a:cubicBezTo>
                  <a:pt x="314543" y="-32588"/>
                  <a:pt x="361575" y="5725"/>
                  <a:pt x="695720" y="0"/>
                </a:cubicBezTo>
                <a:cubicBezTo>
                  <a:pt x="1029865" y="-5725"/>
                  <a:pt x="1146316" y="57416"/>
                  <a:pt x="1391440" y="0"/>
                </a:cubicBezTo>
                <a:cubicBezTo>
                  <a:pt x="1636564" y="-57416"/>
                  <a:pt x="1659537" y="30676"/>
                  <a:pt x="1821843" y="0"/>
                </a:cubicBezTo>
                <a:cubicBezTo>
                  <a:pt x="1984149" y="-30676"/>
                  <a:pt x="2191472" y="47252"/>
                  <a:pt x="2358372" y="0"/>
                </a:cubicBezTo>
                <a:cubicBezTo>
                  <a:pt x="2525272" y="-47252"/>
                  <a:pt x="2812809" y="22448"/>
                  <a:pt x="2947966" y="0"/>
                </a:cubicBezTo>
                <a:cubicBezTo>
                  <a:pt x="3083123" y="-22448"/>
                  <a:pt x="3416964" y="11076"/>
                  <a:pt x="3590622" y="0"/>
                </a:cubicBezTo>
                <a:cubicBezTo>
                  <a:pt x="3764280" y="-11076"/>
                  <a:pt x="3966355" y="43481"/>
                  <a:pt x="4127152" y="0"/>
                </a:cubicBezTo>
                <a:cubicBezTo>
                  <a:pt x="4287949" y="-43481"/>
                  <a:pt x="4439417" y="25976"/>
                  <a:pt x="4716745" y="0"/>
                </a:cubicBezTo>
                <a:cubicBezTo>
                  <a:pt x="4994073" y="-25976"/>
                  <a:pt x="5167831" y="51122"/>
                  <a:pt x="5306338" y="0"/>
                </a:cubicBezTo>
                <a:cubicBezTo>
                  <a:pt x="5325483" y="113370"/>
                  <a:pt x="5285528" y="227894"/>
                  <a:pt x="5306338" y="360374"/>
                </a:cubicBezTo>
                <a:cubicBezTo>
                  <a:pt x="5327148" y="492854"/>
                  <a:pt x="5263142" y="626385"/>
                  <a:pt x="5306338" y="720748"/>
                </a:cubicBezTo>
                <a:cubicBezTo>
                  <a:pt x="5349534" y="815111"/>
                  <a:pt x="5231881" y="1201284"/>
                  <a:pt x="5306338" y="1418972"/>
                </a:cubicBezTo>
                <a:cubicBezTo>
                  <a:pt x="5380795" y="1636660"/>
                  <a:pt x="5280146" y="1683573"/>
                  <a:pt x="5306338" y="1914486"/>
                </a:cubicBezTo>
                <a:cubicBezTo>
                  <a:pt x="5332530" y="2145399"/>
                  <a:pt x="5274975" y="2176153"/>
                  <a:pt x="5306338" y="2342430"/>
                </a:cubicBezTo>
                <a:cubicBezTo>
                  <a:pt x="5337701" y="2508707"/>
                  <a:pt x="5273655" y="2709997"/>
                  <a:pt x="5306338" y="2837944"/>
                </a:cubicBezTo>
                <a:cubicBezTo>
                  <a:pt x="5339021" y="2965891"/>
                  <a:pt x="5254971" y="3234647"/>
                  <a:pt x="5306338" y="3536168"/>
                </a:cubicBezTo>
                <a:cubicBezTo>
                  <a:pt x="5357705" y="3837689"/>
                  <a:pt x="5295919" y="3882598"/>
                  <a:pt x="5306338" y="4166822"/>
                </a:cubicBezTo>
                <a:cubicBezTo>
                  <a:pt x="5316757" y="4451046"/>
                  <a:pt x="5288252" y="4497596"/>
                  <a:pt x="5306338" y="4662336"/>
                </a:cubicBezTo>
                <a:cubicBezTo>
                  <a:pt x="5324424" y="4827076"/>
                  <a:pt x="5290295" y="4878754"/>
                  <a:pt x="5306338" y="5090280"/>
                </a:cubicBezTo>
                <a:cubicBezTo>
                  <a:pt x="5322381" y="5301806"/>
                  <a:pt x="5264161" y="5352626"/>
                  <a:pt x="5306338" y="5450654"/>
                </a:cubicBezTo>
                <a:cubicBezTo>
                  <a:pt x="5348515" y="5548682"/>
                  <a:pt x="5263629" y="5940764"/>
                  <a:pt x="5306338" y="6148878"/>
                </a:cubicBezTo>
                <a:cubicBezTo>
                  <a:pt x="5349047" y="6356992"/>
                  <a:pt x="5276750" y="6549409"/>
                  <a:pt x="5306338" y="6757009"/>
                </a:cubicBezTo>
                <a:cubicBezTo>
                  <a:pt x="5203721" y="6795393"/>
                  <a:pt x="5024868" y="6739582"/>
                  <a:pt x="4822872" y="6757009"/>
                </a:cubicBezTo>
                <a:cubicBezTo>
                  <a:pt x="4620876" y="6774436"/>
                  <a:pt x="4492340" y="6695306"/>
                  <a:pt x="4286342" y="6757009"/>
                </a:cubicBezTo>
                <a:cubicBezTo>
                  <a:pt x="4080344" y="6818712"/>
                  <a:pt x="3972670" y="6710523"/>
                  <a:pt x="3802876" y="6757009"/>
                </a:cubicBezTo>
                <a:cubicBezTo>
                  <a:pt x="3633082" y="6803495"/>
                  <a:pt x="3359386" y="6708729"/>
                  <a:pt x="3213282" y="6757009"/>
                </a:cubicBezTo>
                <a:cubicBezTo>
                  <a:pt x="3067178" y="6805289"/>
                  <a:pt x="2775202" y="6690833"/>
                  <a:pt x="2570626" y="6757009"/>
                </a:cubicBezTo>
                <a:cubicBezTo>
                  <a:pt x="2366050" y="6823185"/>
                  <a:pt x="2177707" y="6702029"/>
                  <a:pt x="1874906" y="6757009"/>
                </a:cubicBezTo>
                <a:cubicBezTo>
                  <a:pt x="1572105" y="6811989"/>
                  <a:pt x="1504406" y="6733381"/>
                  <a:pt x="1338376" y="6757009"/>
                </a:cubicBezTo>
                <a:cubicBezTo>
                  <a:pt x="1172346" y="6780637"/>
                  <a:pt x="1046770" y="6748526"/>
                  <a:pt x="854910" y="6757009"/>
                </a:cubicBezTo>
                <a:cubicBezTo>
                  <a:pt x="663050" y="6765492"/>
                  <a:pt x="399734" y="6681866"/>
                  <a:pt x="0" y="6757009"/>
                </a:cubicBezTo>
                <a:cubicBezTo>
                  <a:pt x="-33111" y="6633125"/>
                  <a:pt x="6227" y="6517257"/>
                  <a:pt x="0" y="6329065"/>
                </a:cubicBezTo>
                <a:cubicBezTo>
                  <a:pt x="-6227" y="6140873"/>
                  <a:pt x="14765" y="6032049"/>
                  <a:pt x="0" y="5765981"/>
                </a:cubicBezTo>
                <a:cubicBezTo>
                  <a:pt x="-14765" y="5499913"/>
                  <a:pt x="48664" y="5395810"/>
                  <a:pt x="0" y="5135327"/>
                </a:cubicBezTo>
                <a:cubicBezTo>
                  <a:pt x="-48664" y="4874844"/>
                  <a:pt x="47992" y="4815096"/>
                  <a:pt x="0" y="4639813"/>
                </a:cubicBezTo>
                <a:cubicBezTo>
                  <a:pt x="-47992" y="4464530"/>
                  <a:pt x="9658" y="4189034"/>
                  <a:pt x="0" y="3941589"/>
                </a:cubicBezTo>
                <a:cubicBezTo>
                  <a:pt x="-9658" y="3694144"/>
                  <a:pt x="18816" y="3560425"/>
                  <a:pt x="0" y="3378505"/>
                </a:cubicBezTo>
                <a:cubicBezTo>
                  <a:pt x="-18816" y="3196585"/>
                  <a:pt x="6325" y="3100008"/>
                  <a:pt x="0" y="2950561"/>
                </a:cubicBezTo>
                <a:cubicBezTo>
                  <a:pt x="-6325" y="2801114"/>
                  <a:pt x="30474" y="2603212"/>
                  <a:pt x="0" y="2455047"/>
                </a:cubicBezTo>
                <a:cubicBezTo>
                  <a:pt x="-30474" y="2306882"/>
                  <a:pt x="36836" y="2127376"/>
                  <a:pt x="0" y="1891963"/>
                </a:cubicBezTo>
                <a:cubicBezTo>
                  <a:pt x="-36836" y="1656550"/>
                  <a:pt x="69135" y="1425853"/>
                  <a:pt x="0" y="1193738"/>
                </a:cubicBezTo>
                <a:cubicBezTo>
                  <a:pt x="-69135" y="961624"/>
                  <a:pt x="82498" y="675957"/>
                  <a:pt x="0" y="495514"/>
                </a:cubicBezTo>
                <a:cubicBezTo>
                  <a:pt x="-82498" y="315071"/>
                  <a:pt x="26472" y="181980"/>
                  <a:pt x="0" y="0"/>
                </a:cubicBezTo>
                <a:close/>
              </a:path>
              <a:path w="5306338" h="6757009" stroke="0" extrusionOk="0">
                <a:moveTo>
                  <a:pt x="0" y="0"/>
                </a:moveTo>
                <a:cubicBezTo>
                  <a:pt x="169808" y="-32955"/>
                  <a:pt x="278016" y="30627"/>
                  <a:pt x="536530" y="0"/>
                </a:cubicBezTo>
                <a:cubicBezTo>
                  <a:pt x="795044" y="-30627"/>
                  <a:pt x="869142" y="3385"/>
                  <a:pt x="1126123" y="0"/>
                </a:cubicBezTo>
                <a:cubicBezTo>
                  <a:pt x="1383104" y="-3385"/>
                  <a:pt x="1504009" y="38332"/>
                  <a:pt x="1715716" y="0"/>
                </a:cubicBezTo>
                <a:cubicBezTo>
                  <a:pt x="1927423" y="-38332"/>
                  <a:pt x="2010091" y="3770"/>
                  <a:pt x="2252246" y="0"/>
                </a:cubicBezTo>
                <a:cubicBezTo>
                  <a:pt x="2494401" y="-3770"/>
                  <a:pt x="2609612" y="38958"/>
                  <a:pt x="2788775" y="0"/>
                </a:cubicBezTo>
                <a:cubicBezTo>
                  <a:pt x="2967938" y="-38958"/>
                  <a:pt x="3301167" y="52792"/>
                  <a:pt x="3484495" y="0"/>
                </a:cubicBezTo>
                <a:cubicBezTo>
                  <a:pt x="3667823" y="-52792"/>
                  <a:pt x="3764293" y="45111"/>
                  <a:pt x="3967962" y="0"/>
                </a:cubicBezTo>
                <a:cubicBezTo>
                  <a:pt x="4171631" y="-45111"/>
                  <a:pt x="4393586" y="18125"/>
                  <a:pt x="4557555" y="0"/>
                </a:cubicBezTo>
                <a:cubicBezTo>
                  <a:pt x="4721524" y="-18125"/>
                  <a:pt x="5125719" y="14702"/>
                  <a:pt x="5306338" y="0"/>
                </a:cubicBezTo>
                <a:cubicBezTo>
                  <a:pt x="5333265" y="306865"/>
                  <a:pt x="5233672" y="364586"/>
                  <a:pt x="5306338" y="698224"/>
                </a:cubicBezTo>
                <a:cubicBezTo>
                  <a:pt x="5379004" y="1031862"/>
                  <a:pt x="5276656" y="931816"/>
                  <a:pt x="5306338" y="1126168"/>
                </a:cubicBezTo>
                <a:cubicBezTo>
                  <a:pt x="5336020" y="1320520"/>
                  <a:pt x="5245656" y="1612447"/>
                  <a:pt x="5306338" y="1824392"/>
                </a:cubicBezTo>
                <a:cubicBezTo>
                  <a:pt x="5367020" y="2036337"/>
                  <a:pt x="5248903" y="2087499"/>
                  <a:pt x="5306338" y="2319906"/>
                </a:cubicBezTo>
                <a:cubicBezTo>
                  <a:pt x="5363773" y="2552313"/>
                  <a:pt x="5289456" y="2650053"/>
                  <a:pt x="5306338" y="2882991"/>
                </a:cubicBezTo>
                <a:cubicBezTo>
                  <a:pt x="5323220" y="3115930"/>
                  <a:pt x="5300992" y="3099490"/>
                  <a:pt x="5306338" y="3310934"/>
                </a:cubicBezTo>
                <a:cubicBezTo>
                  <a:pt x="5311684" y="3522378"/>
                  <a:pt x="5281621" y="3512112"/>
                  <a:pt x="5306338" y="3671308"/>
                </a:cubicBezTo>
                <a:cubicBezTo>
                  <a:pt x="5331055" y="3830504"/>
                  <a:pt x="5255185" y="4108985"/>
                  <a:pt x="5306338" y="4369532"/>
                </a:cubicBezTo>
                <a:cubicBezTo>
                  <a:pt x="5357491" y="4630079"/>
                  <a:pt x="5297483" y="4589660"/>
                  <a:pt x="5306338" y="4729906"/>
                </a:cubicBezTo>
                <a:cubicBezTo>
                  <a:pt x="5315193" y="4870152"/>
                  <a:pt x="5251539" y="5181819"/>
                  <a:pt x="5306338" y="5360560"/>
                </a:cubicBezTo>
                <a:cubicBezTo>
                  <a:pt x="5361137" y="5539301"/>
                  <a:pt x="5299586" y="5722943"/>
                  <a:pt x="5306338" y="5923645"/>
                </a:cubicBezTo>
                <a:cubicBezTo>
                  <a:pt x="5313090" y="6124348"/>
                  <a:pt x="5270106" y="6381597"/>
                  <a:pt x="5306338" y="6757009"/>
                </a:cubicBezTo>
                <a:cubicBezTo>
                  <a:pt x="5189899" y="6786774"/>
                  <a:pt x="5062556" y="6707521"/>
                  <a:pt x="4875935" y="6757009"/>
                </a:cubicBezTo>
                <a:cubicBezTo>
                  <a:pt x="4689314" y="6806497"/>
                  <a:pt x="4374723" y="6747011"/>
                  <a:pt x="4233279" y="6757009"/>
                </a:cubicBezTo>
                <a:cubicBezTo>
                  <a:pt x="4091835" y="6767007"/>
                  <a:pt x="3817753" y="6754085"/>
                  <a:pt x="3590622" y="6757009"/>
                </a:cubicBezTo>
                <a:cubicBezTo>
                  <a:pt x="3363491" y="6759933"/>
                  <a:pt x="3236098" y="6721804"/>
                  <a:pt x="3054092" y="6757009"/>
                </a:cubicBezTo>
                <a:cubicBezTo>
                  <a:pt x="2872086" y="6792214"/>
                  <a:pt x="2682745" y="6736897"/>
                  <a:pt x="2464499" y="6757009"/>
                </a:cubicBezTo>
                <a:cubicBezTo>
                  <a:pt x="2246253" y="6777121"/>
                  <a:pt x="2112488" y="6718779"/>
                  <a:pt x="1768779" y="6757009"/>
                </a:cubicBezTo>
                <a:cubicBezTo>
                  <a:pt x="1425070" y="6795239"/>
                  <a:pt x="1420674" y="6756649"/>
                  <a:pt x="1232250" y="6757009"/>
                </a:cubicBezTo>
                <a:cubicBezTo>
                  <a:pt x="1043826" y="6757369"/>
                  <a:pt x="946104" y="6716043"/>
                  <a:pt x="748783" y="6757009"/>
                </a:cubicBezTo>
                <a:cubicBezTo>
                  <a:pt x="551462" y="6797975"/>
                  <a:pt x="255871" y="6741726"/>
                  <a:pt x="0" y="6757009"/>
                </a:cubicBezTo>
                <a:cubicBezTo>
                  <a:pt x="-25294" y="6583592"/>
                  <a:pt x="67172" y="6277410"/>
                  <a:pt x="0" y="6058785"/>
                </a:cubicBezTo>
                <a:cubicBezTo>
                  <a:pt x="-67172" y="5840160"/>
                  <a:pt x="67141" y="5718538"/>
                  <a:pt x="0" y="5495701"/>
                </a:cubicBezTo>
                <a:cubicBezTo>
                  <a:pt x="-67141" y="5272864"/>
                  <a:pt x="2257" y="5041852"/>
                  <a:pt x="0" y="4865046"/>
                </a:cubicBezTo>
                <a:cubicBezTo>
                  <a:pt x="-2257" y="4688241"/>
                  <a:pt x="62922" y="4379279"/>
                  <a:pt x="0" y="4234392"/>
                </a:cubicBezTo>
                <a:cubicBezTo>
                  <a:pt x="-62922" y="4089505"/>
                  <a:pt x="8224" y="3986240"/>
                  <a:pt x="0" y="3738878"/>
                </a:cubicBezTo>
                <a:cubicBezTo>
                  <a:pt x="-8224" y="3491516"/>
                  <a:pt x="42642" y="3357538"/>
                  <a:pt x="0" y="3040654"/>
                </a:cubicBezTo>
                <a:cubicBezTo>
                  <a:pt x="-42642" y="2723770"/>
                  <a:pt x="21970" y="2662243"/>
                  <a:pt x="0" y="2410000"/>
                </a:cubicBezTo>
                <a:cubicBezTo>
                  <a:pt x="-21970" y="2157757"/>
                  <a:pt x="57142" y="2009245"/>
                  <a:pt x="0" y="1779346"/>
                </a:cubicBezTo>
                <a:cubicBezTo>
                  <a:pt x="-57142" y="1549447"/>
                  <a:pt x="15031" y="1407378"/>
                  <a:pt x="0" y="1283832"/>
                </a:cubicBezTo>
                <a:cubicBezTo>
                  <a:pt x="-15031" y="1160286"/>
                  <a:pt x="42371" y="1091862"/>
                  <a:pt x="0" y="923458"/>
                </a:cubicBezTo>
                <a:cubicBezTo>
                  <a:pt x="-42371" y="755054"/>
                  <a:pt x="82238" y="35547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>
                <a:alpha val="77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2"/>
                </a:solidFill>
                <a:latin typeface="Ubuntu Condensed"/>
                <a:ea typeface="Ubuntu"/>
                <a:cs typeface="Times New Roman"/>
              </a:rPr>
              <a:t>Gegner</a:t>
            </a:r>
            <a:endParaRPr lang="de-DE" sz="2800">
              <a:solidFill>
                <a:schemeClr val="accent2"/>
              </a:solidFill>
              <a:latin typeface="Ubuntu Condensed"/>
              <a:ea typeface="Ubuntu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DE" sz="3600" b="1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Wasser</a:t>
            </a:r>
            <a:endParaRPr lang="de-DE" sz="2800">
              <a:solidFill>
                <a:schemeClr val="accent4"/>
              </a:solidFill>
              <a:ea typeface="Ubuntu"/>
              <a:cs typeface="Times New Roman"/>
            </a:endParaRPr>
          </a:p>
          <a:p>
            <a:pPr>
              <a:lnSpc>
                <a:spcPct val="114999"/>
              </a:lnSpc>
              <a:defRPr/>
            </a:pPr>
            <a:r>
              <a:rPr lang="de-DE" sz="2800" b="1">
                <a:solidFill>
                  <a:schemeClr val="accent2"/>
                </a:solidFill>
                <a:latin typeface="Ubuntu Condensed"/>
                <a:ea typeface="Ubuntu"/>
                <a:cs typeface="Times New Roman"/>
              </a:rPr>
              <a:t>Was macht der Gegner?</a:t>
            </a:r>
            <a:endParaRPr/>
          </a:p>
          <a:p>
            <a:pPr>
              <a:lnSpc>
                <a:spcPct val="114999"/>
              </a:lnSpc>
              <a:defRPr/>
            </a:pPr>
            <a:r>
              <a:rPr lang="de-DE" sz="2800">
                <a:solidFill>
                  <a:schemeClr val="tx1"/>
                </a:solidFill>
                <a:latin typeface="Ubuntu "/>
                <a:ea typeface="Ubuntu"/>
                <a:cs typeface="Times New Roman"/>
              </a:rPr>
              <a:t>Bewegt sich nicht. Hindernis für das Auto.</a:t>
            </a:r>
            <a:endParaRPr/>
          </a:p>
          <a:p>
            <a:pPr algn="just">
              <a:lnSpc>
                <a:spcPct val="114999"/>
              </a:lnSpc>
              <a:defRPr/>
            </a:pPr>
            <a:endParaRPr lang="de-DE" sz="2800" b="1">
              <a:solidFill>
                <a:schemeClr val="accent4"/>
              </a:solidFill>
              <a:latin typeface="Ubuntu Condensed"/>
              <a:cs typeface="Times New Roman"/>
            </a:endParaRPr>
          </a:p>
          <a:p>
            <a:pPr algn="just">
              <a:lnSpc>
                <a:spcPct val="114999"/>
              </a:lnSpc>
              <a:defRPr/>
            </a:pPr>
            <a:r>
              <a:rPr lang="de-DE" sz="2800" b="1">
                <a:solidFill>
                  <a:schemeClr val="accent2"/>
                </a:solidFill>
                <a:latin typeface="Ubuntu Condensed"/>
                <a:cs typeface="Times New Roman"/>
              </a:rPr>
              <a:t>Wie verhindert der Gegner den Player am Gewinnen?</a:t>
            </a:r>
            <a:endParaRPr/>
          </a:p>
          <a:p>
            <a:pPr algn="l">
              <a:lnSpc>
                <a:spcPct val="114999"/>
              </a:lnSpc>
              <a:defRPr/>
            </a:pPr>
            <a:r>
              <a:rPr lang="de-AT" sz="2800">
                <a:latin typeface="Ubuntu "/>
                <a:ea typeface="Ubuntu"/>
                <a:cs typeface="Times New Roman"/>
              </a:rPr>
              <a:t>Wenn es berührt wird, verliert man das Spiel.</a:t>
            </a:r>
            <a:endParaRPr/>
          </a:p>
          <a:p>
            <a:pPr algn="l">
              <a:lnSpc>
                <a:spcPct val="114999"/>
              </a:lnSpc>
              <a:defRPr/>
            </a:pPr>
            <a:endParaRPr lang="de-AT" sz="2800">
              <a:latin typeface="Ubuntu "/>
              <a:ea typeface="Ubuntu"/>
              <a:cs typeface="Times New Roman"/>
            </a:endParaRPr>
          </a:p>
          <a:p>
            <a:pPr algn="l">
              <a:lnSpc>
                <a:spcPct val="114999"/>
              </a:lnSpc>
              <a:defRPr/>
            </a:pPr>
            <a:r>
              <a:rPr lang="de-AT" sz="2800" b="1">
                <a:solidFill>
                  <a:schemeClr val="accent2"/>
                </a:solidFill>
                <a:latin typeface="Ubuntu Condensed"/>
                <a:cs typeface="Times New Roman"/>
              </a:rPr>
              <a:t>Wie besiegt man den Gegner?</a:t>
            </a:r>
            <a:endParaRPr/>
          </a:p>
          <a:p>
            <a:pPr algn="l">
              <a:lnSpc>
                <a:spcPct val="114999"/>
              </a:lnSpc>
              <a:defRPr/>
            </a:pPr>
            <a:r>
              <a:rPr lang="de-AT" sz="2800">
                <a:latin typeface="Ubuntu "/>
                <a:ea typeface="Ubuntu"/>
                <a:cs typeface="Times New Roman"/>
              </a:rPr>
              <a:t>Ausweichen.</a:t>
            </a:r>
            <a:endParaRPr lang="de-DE" sz="2800">
              <a:latin typeface="Ubuntu "/>
              <a:ea typeface="Ubuntu"/>
              <a:cs typeface="Times New Roman"/>
            </a:endParaRPr>
          </a:p>
          <a:p>
            <a:pPr algn="l">
              <a:lnSpc>
                <a:spcPct val="114999"/>
              </a:lnSpc>
              <a:defRPr/>
            </a:pPr>
            <a:endParaRPr lang="de-DE" sz="2800">
              <a:latin typeface="Ubuntu "/>
              <a:ea typeface="Ubuntu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22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2228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2228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534838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AT"/>
              <a:t>Spielablauf</a:t>
            </a:r>
            <a:endParaRPr/>
          </a:p>
        </p:txBody>
      </p:sp>
      <p:sp>
        <p:nvSpPr>
          <p:cNvPr id="876967869" name="Inhaltsplatzhalter 2"/>
          <p:cNvSpPr>
            <a:spLocks noGrp="1"/>
          </p:cNvSpPr>
          <p:nvPr>
            <p:ph idx="1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AT"/>
              <a:t>Auto fährt auf Straße.</a:t>
            </a:r>
            <a:endParaRPr/>
          </a:p>
          <a:p>
            <a:pPr marL="0" indent="0">
              <a:buNone/>
              <a:defRPr/>
            </a:pPr>
            <a:endParaRPr lang="de-AT"/>
          </a:p>
          <a:p>
            <a:pPr>
              <a:defRPr/>
            </a:pPr>
            <a:r>
              <a:rPr lang="de-AT"/>
              <a:t>Auto kann Münze sammeln. Das bringt einen Siegpunkt.</a:t>
            </a:r>
            <a:endParaRPr/>
          </a:p>
          <a:p>
            <a:pPr marL="0" indent="0">
              <a:buNone/>
              <a:defRPr/>
            </a:pPr>
            <a:endParaRPr lang="de-AT"/>
          </a:p>
          <a:p>
            <a:pPr>
              <a:defRPr/>
            </a:pPr>
            <a:r>
              <a:rPr lang="de-AT"/>
              <a:t>Bei Berührung von Feuer und Wasser verliert man das Spiel.</a:t>
            </a:r>
            <a:endParaRPr/>
          </a:p>
          <a:p>
            <a:pPr>
              <a:defRPr/>
            </a:pPr>
            <a:endParaRPr lang="de-AT"/>
          </a:p>
          <a:p>
            <a:pPr>
              <a:defRPr/>
            </a:pPr>
            <a:r>
              <a:rPr lang="de-AT"/>
              <a:t>Wenn man die Wand am Ende erreicht, hat man gewonnen.</a:t>
            </a:r>
            <a:endParaRPr/>
          </a:p>
          <a:p>
            <a:pPr>
              <a:defRPr/>
            </a:pPr>
            <a:endParaRPr lang="de-AT"/>
          </a:p>
          <a:p>
            <a:pPr marL="0" indent="0">
              <a:buNone/>
              <a:defRPr/>
            </a:pPr>
            <a:endParaRPr lang="de-AT"/>
          </a:p>
        </p:txBody>
      </p:sp>
      <p:sp>
        <p:nvSpPr>
          <p:cNvPr id="958378070" name="Rechteck 14"/>
          <p:cNvSpPr/>
          <p:nvPr/>
        </p:nvSpPr>
        <p:spPr bwMode="auto">
          <a:xfrm>
            <a:off x="7077076" y="857253"/>
            <a:ext cx="2962275" cy="1439721"/>
          </a:xfrm>
          <a:custGeom>
            <a:avLst/>
            <a:gdLst>
              <a:gd name="connsiteX0" fmla="*/ 0 w 2962275"/>
              <a:gd name="connsiteY0" fmla="*/ 0 h 1439721"/>
              <a:gd name="connsiteX1" fmla="*/ 562832 w 2962275"/>
              <a:gd name="connsiteY1" fmla="*/ 0 h 1439721"/>
              <a:gd name="connsiteX2" fmla="*/ 1066419 w 2962275"/>
              <a:gd name="connsiteY2" fmla="*/ 0 h 1439721"/>
              <a:gd name="connsiteX3" fmla="*/ 1599629 w 2962275"/>
              <a:gd name="connsiteY3" fmla="*/ 0 h 1439721"/>
              <a:gd name="connsiteX4" fmla="*/ 2221706 w 2962275"/>
              <a:gd name="connsiteY4" fmla="*/ 0 h 1439721"/>
              <a:gd name="connsiteX5" fmla="*/ 2962275 w 2962275"/>
              <a:gd name="connsiteY5" fmla="*/ 0 h 1439721"/>
              <a:gd name="connsiteX6" fmla="*/ 2962275 w 2962275"/>
              <a:gd name="connsiteY6" fmla="*/ 451113 h 1439721"/>
              <a:gd name="connsiteX7" fmla="*/ 2962275 w 2962275"/>
              <a:gd name="connsiteY7" fmla="*/ 887828 h 1439721"/>
              <a:gd name="connsiteX8" fmla="*/ 2962275 w 2962275"/>
              <a:gd name="connsiteY8" fmla="*/ 1439721 h 1439721"/>
              <a:gd name="connsiteX9" fmla="*/ 2369820 w 2962275"/>
              <a:gd name="connsiteY9" fmla="*/ 1439721 h 1439721"/>
              <a:gd name="connsiteX10" fmla="*/ 1836611 w 2962275"/>
              <a:gd name="connsiteY10" fmla="*/ 1439721 h 1439721"/>
              <a:gd name="connsiteX11" fmla="*/ 1184910 w 2962275"/>
              <a:gd name="connsiteY11" fmla="*/ 1439721 h 1439721"/>
              <a:gd name="connsiteX12" fmla="*/ 622078 w 2962275"/>
              <a:gd name="connsiteY12" fmla="*/ 1439721 h 1439721"/>
              <a:gd name="connsiteX13" fmla="*/ 0 w 2962275"/>
              <a:gd name="connsiteY13" fmla="*/ 1439721 h 1439721"/>
              <a:gd name="connsiteX14" fmla="*/ 0 w 2962275"/>
              <a:gd name="connsiteY14" fmla="*/ 945417 h 1439721"/>
              <a:gd name="connsiteX15" fmla="*/ 0 w 2962275"/>
              <a:gd name="connsiteY15" fmla="*/ 479907 h 1439721"/>
              <a:gd name="connsiteX16" fmla="*/ 0 w 2962275"/>
              <a:gd name="connsiteY16" fmla="*/ 0 h 1439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2275" h="1439721" fill="none" extrusionOk="0">
                <a:moveTo>
                  <a:pt x="0" y="0"/>
                </a:moveTo>
                <a:cubicBezTo>
                  <a:pt x="139660" y="-57191"/>
                  <a:pt x="377857" y="29668"/>
                  <a:pt x="562832" y="0"/>
                </a:cubicBezTo>
                <a:cubicBezTo>
                  <a:pt x="747807" y="-29668"/>
                  <a:pt x="866077" y="50833"/>
                  <a:pt x="1066419" y="0"/>
                </a:cubicBezTo>
                <a:cubicBezTo>
                  <a:pt x="1266761" y="-50833"/>
                  <a:pt x="1425847" y="48931"/>
                  <a:pt x="1599629" y="0"/>
                </a:cubicBezTo>
                <a:cubicBezTo>
                  <a:pt x="1773411" y="-48931"/>
                  <a:pt x="2087716" y="38191"/>
                  <a:pt x="2221706" y="0"/>
                </a:cubicBezTo>
                <a:cubicBezTo>
                  <a:pt x="2355696" y="-38191"/>
                  <a:pt x="2597865" y="39677"/>
                  <a:pt x="2962275" y="0"/>
                </a:cubicBezTo>
                <a:cubicBezTo>
                  <a:pt x="3004757" y="142700"/>
                  <a:pt x="2909092" y="284719"/>
                  <a:pt x="2962275" y="451113"/>
                </a:cubicBezTo>
                <a:cubicBezTo>
                  <a:pt x="3015458" y="617507"/>
                  <a:pt x="2919439" y="679829"/>
                  <a:pt x="2962275" y="887828"/>
                </a:cubicBezTo>
                <a:cubicBezTo>
                  <a:pt x="3005111" y="1095828"/>
                  <a:pt x="2942926" y="1228265"/>
                  <a:pt x="2962275" y="1439721"/>
                </a:cubicBezTo>
                <a:cubicBezTo>
                  <a:pt x="2836672" y="1486878"/>
                  <a:pt x="2593486" y="1414631"/>
                  <a:pt x="2369820" y="1439721"/>
                </a:cubicBezTo>
                <a:cubicBezTo>
                  <a:pt x="2146155" y="1464811"/>
                  <a:pt x="2053869" y="1431413"/>
                  <a:pt x="1836611" y="1439721"/>
                </a:cubicBezTo>
                <a:cubicBezTo>
                  <a:pt x="1619353" y="1448029"/>
                  <a:pt x="1430900" y="1405577"/>
                  <a:pt x="1184910" y="1439721"/>
                </a:cubicBezTo>
                <a:cubicBezTo>
                  <a:pt x="938920" y="1473865"/>
                  <a:pt x="783797" y="1418167"/>
                  <a:pt x="622078" y="1439721"/>
                </a:cubicBezTo>
                <a:cubicBezTo>
                  <a:pt x="460359" y="1461275"/>
                  <a:pt x="187349" y="1399985"/>
                  <a:pt x="0" y="1439721"/>
                </a:cubicBezTo>
                <a:cubicBezTo>
                  <a:pt x="-50627" y="1264350"/>
                  <a:pt x="8441" y="1092549"/>
                  <a:pt x="0" y="945417"/>
                </a:cubicBezTo>
                <a:cubicBezTo>
                  <a:pt x="-8441" y="798285"/>
                  <a:pt x="46259" y="652666"/>
                  <a:pt x="0" y="479907"/>
                </a:cubicBezTo>
                <a:cubicBezTo>
                  <a:pt x="-46259" y="307148"/>
                  <a:pt x="13719" y="184075"/>
                  <a:pt x="0" y="0"/>
                </a:cubicBezTo>
                <a:close/>
              </a:path>
              <a:path w="2962275" h="1439721" stroke="0" extrusionOk="0">
                <a:moveTo>
                  <a:pt x="0" y="0"/>
                </a:moveTo>
                <a:cubicBezTo>
                  <a:pt x="224128" y="-50689"/>
                  <a:pt x="363278" y="62925"/>
                  <a:pt x="562832" y="0"/>
                </a:cubicBezTo>
                <a:cubicBezTo>
                  <a:pt x="762386" y="-62925"/>
                  <a:pt x="958728" y="25620"/>
                  <a:pt x="1066419" y="0"/>
                </a:cubicBezTo>
                <a:cubicBezTo>
                  <a:pt x="1174110" y="-25620"/>
                  <a:pt x="1452050" y="46577"/>
                  <a:pt x="1718119" y="0"/>
                </a:cubicBezTo>
                <a:cubicBezTo>
                  <a:pt x="1984188" y="-46577"/>
                  <a:pt x="2112185" y="18499"/>
                  <a:pt x="2280952" y="0"/>
                </a:cubicBezTo>
                <a:cubicBezTo>
                  <a:pt x="2449719" y="-18499"/>
                  <a:pt x="2622827" y="6788"/>
                  <a:pt x="2962275" y="0"/>
                </a:cubicBezTo>
                <a:cubicBezTo>
                  <a:pt x="3022035" y="192286"/>
                  <a:pt x="2942534" y="325176"/>
                  <a:pt x="2962275" y="508701"/>
                </a:cubicBezTo>
                <a:cubicBezTo>
                  <a:pt x="2982016" y="692226"/>
                  <a:pt x="2936644" y="819214"/>
                  <a:pt x="2962275" y="988608"/>
                </a:cubicBezTo>
                <a:cubicBezTo>
                  <a:pt x="2987906" y="1158002"/>
                  <a:pt x="2916372" y="1287952"/>
                  <a:pt x="2962275" y="1439721"/>
                </a:cubicBezTo>
                <a:cubicBezTo>
                  <a:pt x="2786194" y="1450915"/>
                  <a:pt x="2591753" y="1397096"/>
                  <a:pt x="2429066" y="1439721"/>
                </a:cubicBezTo>
                <a:cubicBezTo>
                  <a:pt x="2266379" y="1482346"/>
                  <a:pt x="1971777" y="1421324"/>
                  <a:pt x="1836611" y="1439721"/>
                </a:cubicBezTo>
                <a:cubicBezTo>
                  <a:pt x="1701445" y="1458118"/>
                  <a:pt x="1465993" y="1416062"/>
                  <a:pt x="1244155" y="1439721"/>
                </a:cubicBezTo>
                <a:cubicBezTo>
                  <a:pt x="1022317" y="1463380"/>
                  <a:pt x="830336" y="1401902"/>
                  <a:pt x="681323" y="1439721"/>
                </a:cubicBezTo>
                <a:cubicBezTo>
                  <a:pt x="532310" y="1477540"/>
                  <a:pt x="321511" y="1360999"/>
                  <a:pt x="0" y="1439721"/>
                </a:cubicBezTo>
                <a:cubicBezTo>
                  <a:pt x="-12931" y="1208614"/>
                  <a:pt x="34534" y="1081524"/>
                  <a:pt x="0" y="931020"/>
                </a:cubicBezTo>
                <a:cubicBezTo>
                  <a:pt x="-34534" y="780516"/>
                  <a:pt x="42102" y="641476"/>
                  <a:pt x="0" y="422318"/>
                </a:cubicBezTo>
                <a:cubicBezTo>
                  <a:pt x="-42102" y="203160"/>
                  <a:pt x="6542" y="11392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AT" sz="2000">
                <a:solidFill>
                  <a:schemeClr val="tx1"/>
                </a:solidFill>
                <a:latin typeface="Ubuntu"/>
              </a:rPr>
              <a:t>Was passiert im Spiel. Wann gewinnt man, wann verliert man?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967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6967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6967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967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6967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6967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967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6967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6967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967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6967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6967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5560106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AT"/>
              <a:t>Spielablauf - Pseudocode</a:t>
            </a:r>
            <a:endParaRPr/>
          </a:p>
        </p:txBody>
      </p:sp>
      <p:sp>
        <p:nvSpPr>
          <p:cNvPr id="778486450" name="Inhaltsplatzhalter 2"/>
          <p:cNvSpPr>
            <a:spLocks noGrp="1"/>
          </p:cNvSpPr>
          <p:nvPr>
            <p:ph idx="1"/>
          </p:nvPr>
        </p:nvSpPr>
        <p:spPr bwMode="auto"/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de-AT"/>
              <a:t>Auto fährt auf Straße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2"/>
                </a:solidFill>
              </a:rPr>
              <a:t>Wenn </a:t>
            </a:r>
            <a:r>
              <a:rPr lang="de-AT" b="1">
                <a:solidFill>
                  <a:schemeClr val="accent2"/>
                </a:solidFill>
              </a:rPr>
              <a:t>Auto Münze berührt</a:t>
            </a:r>
            <a:r>
              <a:rPr lang="de-AT">
                <a:solidFill>
                  <a:schemeClr val="accent2"/>
                </a:solidFill>
              </a:rPr>
              <a:t>: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2"/>
                </a:solidFill>
              </a:rPr>
              <a:t>	</a:t>
            </a:r>
            <a:r>
              <a:rPr lang="de-AT" i="1">
                <a:solidFill>
                  <a:schemeClr val="accent2"/>
                </a:solidFill>
              </a:rPr>
              <a:t>Siegpunkt + 1</a:t>
            </a:r>
            <a:endParaRPr/>
          </a:p>
          <a:p>
            <a:pPr marL="0" indent="0">
              <a:buNone/>
              <a:defRPr/>
            </a:pPr>
            <a:r>
              <a:rPr lang="de-AT" i="1">
                <a:solidFill>
                  <a:schemeClr val="accent2"/>
                </a:solidFill>
              </a:rPr>
              <a:t>	Münze wechselt Position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3"/>
                </a:solidFill>
              </a:rPr>
              <a:t>Wenn </a:t>
            </a:r>
            <a:r>
              <a:rPr lang="de-AT" b="1">
                <a:solidFill>
                  <a:schemeClr val="accent3"/>
                </a:solidFill>
              </a:rPr>
              <a:t>A gedrückt und Auto am Boden</a:t>
            </a:r>
            <a:r>
              <a:rPr lang="de-AT">
                <a:solidFill>
                  <a:schemeClr val="accent3"/>
                </a:solidFill>
              </a:rPr>
              <a:t>: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3"/>
                </a:solidFill>
              </a:rPr>
              <a:t>	</a:t>
            </a:r>
            <a:r>
              <a:rPr lang="de-AT" i="1">
                <a:solidFill>
                  <a:schemeClr val="accent3"/>
                </a:solidFill>
              </a:rPr>
              <a:t>Auto springt nach oben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1"/>
                </a:solidFill>
              </a:rPr>
              <a:t>Wenn </a:t>
            </a:r>
            <a:r>
              <a:rPr lang="de-AT" b="1">
                <a:solidFill>
                  <a:schemeClr val="accent1"/>
                </a:solidFill>
              </a:rPr>
              <a:t>Auto Feuer oder Wasser berührt</a:t>
            </a:r>
            <a:r>
              <a:rPr lang="de-AT">
                <a:solidFill>
                  <a:schemeClr val="accent1"/>
                </a:solidFill>
              </a:rPr>
              <a:t>: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1"/>
                </a:solidFill>
              </a:rPr>
              <a:t>	</a:t>
            </a:r>
            <a:r>
              <a:rPr lang="de-AT" i="1">
                <a:solidFill>
                  <a:schemeClr val="accent1"/>
                </a:solidFill>
              </a:rPr>
              <a:t>Game Over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4"/>
                </a:solidFill>
              </a:rPr>
              <a:t>Wenn </a:t>
            </a:r>
            <a:r>
              <a:rPr lang="de-AT" b="1">
                <a:solidFill>
                  <a:schemeClr val="accent4"/>
                </a:solidFill>
              </a:rPr>
              <a:t>Auto Wand am Ende berührt</a:t>
            </a:r>
            <a:r>
              <a:rPr lang="de-AT">
                <a:solidFill>
                  <a:schemeClr val="accent4"/>
                </a:solidFill>
              </a:rPr>
              <a:t>:</a:t>
            </a:r>
            <a:endParaRPr/>
          </a:p>
          <a:p>
            <a:pPr marL="0" indent="0">
              <a:buNone/>
              <a:defRPr/>
            </a:pPr>
            <a:r>
              <a:rPr lang="de-AT">
                <a:solidFill>
                  <a:schemeClr val="accent4"/>
                </a:solidFill>
              </a:rPr>
              <a:t>	</a:t>
            </a:r>
            <a:r>
              <a:rPr lang="de-AT" i="1">
                <a:solidFill>
                  <a:schemeClr val="accent4"/>
                </a:solidFill>
              </a:rPr>
              <a:t>Spiel gewonnen</a:t>
            </a:r>
            <a:br>
              <a:rPr lang="de-AT" i="1">
                <a:solidFill>
                  <a:schemeClr val="accent4"/>
                </a:solidFill>
              </a:rPr>
            </a:br>
            <a:r>
              <a:rPr lang="de-AT" i="1">
                <a:solidFill>
                  <a:schemeClr val="accent4"/>
                </a:solidFill>
              </a:rPr>
              <a:t>	Siegpunkte und Highscore werden angezeigt</a:t>
            </a:r>
            <a:endParaRPr/>
          </a:p>
          <a:p>
            <a:pPr marL="0" indent="0">
              <a:buNone/>
              <a:defRPr/>
            </a:pPr>
            <a:endParaRPr lang="de-AT"/>
          </a:p>
        </p:txBody>
      </p:sp>
      <p:sp>
        <p:nvSpPr>
          <p:cNvPr id="118057556" name="Rechteck 14"/>
          <p:cNvSpPr/>
          <p:nvPr/>
        </p:nvSpPr>
        <p:spPr bwMode="auto">
          <a:xfrm>
            <a:off x="7524751" y="171453"/>
            <a:ext cx="2962275" cy="1439721"/>
          </a:xfrm>
          <a:custGeom>
            <a:avLst/>
            <a:gdLst>
              <a:gd name="connsiteX0" fmla="*/ 0 w 2962275"/>
              <a:gd name="connsiteY0" fmla="*/ 0 h 1439721"/>
              <a:gd name="connsiteX1" fmla="*/ 562832 w 2962275"/>
              <a:gd name="connsiteY1" fmla="*/ 0 h 1439721"/>
              <a:gd name="connsiteX2" fmla="*/ 1066419 w 2962275"/>
              <a:gd name="connsiteY2" fmla="*/ 0 h 1439721"/>
              <a:gd name="connsiteX3" fmla="*/ 1599629 w 2962275"/>
              <a:gd name="connsiteY3" fmla="*/ 0 h 1439721"/>
              <a:gd name="connsiteX4" fmla="*/ 2221706 w 2962275"/>
              <a:gd name="connsiteY4" fmla="*/ 0 h 1439721"/>
              <a:gd name="connsiteX5" fmla="*/ 2962275 w 2962275"/>
              <a:gd name="connsiteY5" fmla="*/ 0 h 1439721"/>
              <a:gd name="connsiteX6" fmla="*/ 2962275 w 2962275"/>
              <a:gd name="connsiteY6" fmla="*/ 451113 h 1439721"/>
              <a:gd name="connsiteX7" fmla="*/ 2962275 w 2962275"/>
              <a:gd name="connsiteY7" fmla="*/ 887828 h 1439721"/>
              <a:gd name="connsiteX8" fmla="*/ 2962275 w 2962275"/>
              <a:gd name="connsiteY8" fmla="*/ 1439721 h 1439721"/>
              <a:gd name="connsiteX9" fmla="*/ 2369820 w 2962275"/>
              <a:gd name="connsiteY9" fmla="*/ 1439721 h 1439721"/>
              <a:gd name="connsiteX10" fmla="*/ 1836611 w 2962275"/>
              <a:gd name="connsiteY10" fmla="*/ 1439721 h 1439721"/>
              <a:gd name="connsiteX11" fmla="*/ 1184910 w 2962275"/>
              <a:gd name="connsiteY11" fmla="*/ 1439721 h 1439721"/>
              <a:gd name="connsiteX12" fmla="*/ 622078 w 2962275"/>
              <a:gd name="connsiteY12" fmla="*/ 1439721 h 1439721"/>
              <a:gd name="connsiteX13" fmla="*/ 0 w 2962275"/>
              <a:gd name="connsiteY13" fmla="*/ 1439721 h 1439721"/>
              <a:gd name="connsiteX14" fmla="*/ 0 w 2962275"/>
              <a:gd name="connsiteY14" fmla="*/ 945417 h 1439721"/>
              <a:gd name="connsiteX15" fmla="*/ 0 w 2962275"/>
              <a:gd name="connsiteY15" fmla="*/ 479907 h 1439721"/>
              <a:gd name="connsiteX16" fmla="*/ 0 w 2962275"/>
              <a:gd name="connsiteY16" fmla="*/ 0 h 1439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2275" h="1439721" fill="none" extrusionOk="0">
                <a:moveTo>
                  <a:pt x="0" y="0"/>
                </a:moveTo>
                <a:cubicBezTo>
                  <a:pt x="139660" y="-57191"/>
                  <a:pt x="377857" y="29668"/>
                  <a:pt x="562832" y="0"/>
                </a:cubicBezTo>
                <a:cubicBezTo>
                  <a:pt x="747807" y="-29668"/>
                  <a:pt x="866077" y="50833"/>
                  <a:pt x="1066419" y="0"/>
                </a:cubicBezTo>
                <a:cubicBezTo>
                  <a:pt x="1266761" y="-50833"/>
                  <a:pt x="1425847" y="48931"/>
                  <a:pt x="1599629" y="0"/>
                </a:cubicBezTo>
                <a:cubicBezTo>
                  <a:pt x="1773411" y="-48931"/>
                  <a:pt x="2087716" y="38191"/>
                  <a:pt x="2221706" y="0"/>
                </a:cubicBezTo>
                <a:cubicBezTo>
                  <a:pt x="2355696" y="-38191"/>
                  <a:pt x="2597865" y="39677"/>
                  <a:pt x="2962275" y="0"/>
                </a:cubicBezTo>
                <a:cubicBezTo>
                  <a:pt x="3004757" y="142700"/>
                  <a:pt x="2909092" y="284719"/>
                  <a:pt x="2962275" y="451113"/>
                </a:cubicBezTo>
                <a:cubicBezTo>
                  <a:pt x="3015458" y="617507"/>
                  <a:pt x="2919439" y="679829"/>
                  <a:pt x="2962275" y="887828"/>
                </a:cubicBezTo>
                <a:cubicBezTo>
                  <a:pt x="3005111" y="1095828"/>
                  <a:pt x="2942926" y="1228265"/>
                  <a:pt x="2962275" y="1439721"/>
                </a:cubicBezTo>
                <a:cubicBezTo>
                  <a:pt x="2836672" y="1486878"/>
                  <a:pt x="2593486" y="1414631"/>
                  <a:pt x="2369820" y="1439721"/>
                </a:cubicBezTo>
                <a:cubicBezTo>
                  <a:pt x="2146155" y="1464811"/>
                  <a:pt x="2053869" y="1431413"/>
                  <a:pt x="1836611" y="1439721"/>
                </a:cubicBezTo>
                <a:cubicBezTo>
                  <a:pt x="1619353" y="1448029"/>
                  <a:pt x="1430900" y="1405577"/>
                  <a:pt x="1184910" y="1439721"/>
                </a:cubicBezTo>
                <a:cubicBezTo>
                  <a:pt x="938920" y="1473865"/>
                  <a:pt x="783797" y="1418167"/>
                  <a:pt x="622078" y="1439721"/>
                </a:cubicBezTo>
                <a:cubicBezTo>
                  <a:pt x="460359" y="1461275"/>
                  <a:pt x="187349" y="1399985"/>
                  <a:pt x="0" y="1439721"/>
                </a:cubicBezTo>
                <a:cubicBezTo>
                  <a:pt x="-50627" y="1264350"/>
                  <a:pt x="8441" y="1092549"/>
                  <a:pt x="0" y="945417"/>
                </a:cubicBezTo>
                <a:cubicBezTo>
                  <a:pt x="-8441" y="798285"/>
                  <a:pt x="46259" y="652666"/>
                  <a:pt x="0" y="479907"/>
                </a:cubicBezTo>
                <a:cubicBezTo>
                  <a:pt x="-46259" y="307148"/>
                  <a:pt x="13719" y="184075"/>
                  <a:pt x="0" y="0"/>
                </a:cubicBezTo>
                <a:close/>
              </a:path>
              <a:path w="2962275" h="1439721" stroke="0" extrusionOk="0">
                <a:moveTo>
                  <a:pt x="0" y="0"/>
                </a:moveTo>
                <a:cubicBezTo>
                  <a:pt x="224128" y="-50689"/>
                  <a:pt x="363278" y="62925"/>
                  <a:pt x="562832" y="0"/>
                </a:cubicBezTo>
                <a:cubicBezTo>
                  <a:pt x="762386" y="-62925"/>
                  <a:pt x="958728" y="25620"/>
                  <a:pt x="1066419" y="0"/>
                </a:cubicBezTo>
                <a:cubicBezTo>
                  <a:pt x="1174110" y="-25620"/>
                  <a:pt x="1452050" y="46577"/>
                  <a:pt x="1718119" y="0"/>
                </a:cubicBezTo>
                <a:cubicBezTo>
                  <a:pt x="1984188" y="-46577"/>
                  <a:pt x="2112185" y="18499"/>
                  <a:pt x="2280952" y="0"/>
                </a:cubicBezTo>
                <a:cubicBezTo>
                  <a:pt x="2449719" y="-18499"/>
                  <a:pt x="2622827" y="6788"/>
                  <a:pt x="2962275" y="0"/>
                </a:cubicBezTo>
                <a:cubicBezTo>
                  <a:pt x="3022035" y="192286"/>
                  <a:pt x="2942534" y="325176"/>
                  <a:pt x="2962275" y="508701"/>
                </a:cubicBezTo>
                <a:cubicBezTo>
                  <a:pt x="2982016" y="692226"/>
                  <a:pt x="2936644" y="819214"/>
                  <a:pt x="2962275" y="988608"/>
                </a:cubicBezTo>
                <a:cubicBezTo>
                  <a:pt x="2987906" y="1158002"/>
                  <a:pt x="2916372" y="1287952"/>
                  <a:pt x="2962275" y="1439721"/>
                </a:cubicBezTo>
                <a:cubicBezTo>
                  <a:pt x="2786194" y="1450915"/>
                  <a:pt x="2591753" y="1397096"/>
                  <a:pt x="2429066" y="1439721"/>
                </a:cubicBezTo>
                <a:cubicBezTo>
                  <a:pt x="2266379" y="1482346"/>
                  <a:pt x="1971777" y="1421324"/>
                  <a:pt x="1836611" y="1439721"/>
                </a:cubicBezTo>
                <a:cubicBezTo>
                  <a:pt x="1701445" y="1458118"/>
                  <a:pt x="1465993" y="1416062"/>
                  <a:pt x="1244155" y="1439721"/>
                </a:cubicBezTo>
                <a:cubicBezTo>
                  <a:pt x="1022317" y="1463380"/>
                  <a:pt x="830336" y="1401902"/>
                  <a:pt x="681323" y="1439721"/>
                </a:cubicBezTo>
                <a:cubicBezTo>
                  <a:pt x="532310" y="1477540"/>
                  <a:pt x="321511" y="1360999"/>
                  <a:pt x="0" y="1439721"/>
                </a:cubicBezTo>
                <a:cubicBezTo>
                  <a:pt x="-12931" y="1208614"/>
                  <a:pt x="34534" y="1081524"/>
                  <a:pt x="0" y="931020"/>
                </a:cubicBezTo>
                <a:cubicBezTo>
                  <a:pt x="-34534" y="780516"/>
                  <a:pt x="42102" y="641476"/>
                  <a:pt x="0" y="422318"/>
                </a:cubicBezTo>
                <a:cubicBezTo>
                  <a:pt x="-42102" y="203160"/>
                  <a:pt x="6542" y="11392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AT" sz="2000">
                <a:solidFill>
                  <a:schemeClr val="tx1"/>
                </a:solidFill>
                <a:latin typeface="Ubuntu"/>
              </a:rPr>
              <a:t>Was passiert im Spiel. Wann gewinnt man, wann verliert man?</a:t>
            </a:r>
            <a:endParaRPr/>
          </a:p>
        </p:txBody>
      </p:sp>
      <p:sp>
        <p:nvSpPr>
          <p:cNvPr id="1514730376" name="Rechteck 3"/>
          <p:cNvSpPr/>
          <p:nvPr/>
        </p:nvSpPr>
        <p:spPr bwMode="auto">
          <a:xfrm>
            <a:off x="7524751" y="2505078"/>
            <a:ext cx="2962275" cy="1439721"/>
          </a:xfrm>
          <a:custGeom>
            <a:avLst/>
            <a:gdLst>
              <a:gd name="connsiteX0" fmla="*/ 0 w 2962275"/>
              <a:gd name="connsiteY0" fmla="*/ 0 h 1439721"/>
              <a:gd name="connsiteX1" fmla="*/ 562832 w 2962275"/>
              <a:gd name="connsiteY1" fmla="*/ 0 h 1439721"/>
              <a:gd name="connsiteX2" fmla="*/ 1066419 w 2962275"/>
              <a:gd name="connsiteY2" fmla="*/ 0 h 1439721"/>
              <a:gd name="connsiteX3" fmla="*/ 1599629 w 2962275"/>
              <a:gd name="connsiteY3" fmla="*/ 0 h 1439721"/>
              <a:gd name="connsiteX4" fmla="*/ 2221706 w 2962275"/>
              <a:gd name="connsiteY4" fmla="*/ 0 h 1439721"/>
              <a:gd name="connsiteX5" fmla="*/ 2962275 w 2962275"/>
              <a:gd name="connsiteY5" fmla="*/ 0 h 1439721"/>
              <a:gd name="connsiteX6" fmla="*/ 2962275 w 2962275"/>
              <a:gd name="connsiteY6" fmla="*/ 451113 h 1439721"/>
              <a:gd name="connsiteX7" fmla="*/ 2962275 w 2962275"/>
              <a:gd name="connsiteY7" fmla="*/ 887828 h 1439721"/>
              <a:gd name="connsiteX8" fmla="*/ 2962275 w 2962275"/>
              <a:gd name="connsiteY8" fmla="*/ 1439721 h 1439721"/>
              <a:gd name="connsiteX9" fmla="*/ 2369820 w 2962275"/>
              <a:gd name="connsiteY9" fmla="*/ 1439721 h 1439721"/>
              <a:gd name="connsiteX10" fmla="*/ 1836611 w 2962275"/>
              <a:gd name="connsiteY10" fmla="*/ 1439721 h 1439721"/>
              <a:gd name="connsiteX11" fmla="*/ 1184910 w 2962275"/>
              <a:gd name="connsiteY11" fmla="*/ 1439721 h 1439721"/>
              <a:gd name="connsiteX12" fmla="*/ 622078 w 2962275"/>
              <a:gd name="connsiteY12" fmla="*/ 1439721 h 1439721"/>
              <a:gd name="connsiteX13" fmla="*/ 0 w 2962275"/>
              <a:gd name="connsiteY13" fmla="*/ 1439721 h 1439721"/>
              <a:gd name="connsiteX14" fmla="*/ 0 w 2962275"/>
              <a:gd name="connsiteY14" fmla="*/ 945417 h 1439721"/>
              <a:gd name="connsiteX15" fmla="*/ 0 w 2962275"/>
              <a:gd name="connsiteY15" fmla="*/ 479907 h 1439721"/>
              <a:gd name="connsiteX16" fmla="*/ 0 w 2962275"/>
              <a:gd name="connsiteY16" fmla="*/ 0 h 1439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62275" h="1439721" fill="none" extrusionOk="0">
                <a:moveTo>
                  <a:pt x="0" y="0"/>
                </a:moveTo>
                <a:cubicBezTo>
                  <a:pt x="139660" y="-57191"/>
                  <a:pt x="377857" y="29668"/>
                  <a:pt x="562832" y="0"/>
                </a:cubicBezTo>
                <a:cubicBezTo>
                  <a:pt x="747807" y="-29668"/>
                  <a:pt x="866077" y="50833"/>
                  <a:pt x="1066419" y="0"/>
                </a:cubicBezTo>
                <a:cubicBezTo>
                  <a:pt x="1266761" y="-50833"/>
                  <a:pt x="1425847" y="48931"/>
                  <a:pt x="1599629" y="0"/>
                </a:cubicBezTo>
                <a:cubicBezTo>
                  <a:pt x="1773411" y="-48931"/>
                  <a:pt x="2087716" y="38191"/>
                  <a:pt x="2221706" y="0"/>
                </a:cubicBezTo>
                <a:cubicBezTo>
                  <a:pt x="2355696" y="-38191"/>
                  <a:pt x="2597865" y="39677"/>
                  <a:pt x="2962275" y="0"/>
                </a:cubicBezTo>
                <a:cubicBezTo>
                  <a:pt x="3004757" y="142700"/>
                  <a:pt x="2909092" y="284719"/>
                  <a:pt x="2962275" y="451113"/>
                </a:cubicBezTo>
                <a:cubicBezTo>
                  <a:pt x="3015458" y="617507"/>
                  <a:pt x="2919439" y="679829"/>
                  <a:pt x="2962275" y="887828"/>
                </a:cubicBezTo>
                <a:cubicBezTo>
                  <a:pt x="3005111" y="1095828"/>
                  <a:pt x="2942926" y="1228265"/>
                  <a:pt x="2962275" y="1439721"/>
                </a:cubicBezTo>
                <a:cubicBezTo>
                  <a:pt x="2836672" y="1486878"/>
                  <a:pt x="2593486" y="1414631"/>
                  <a:pt x="2369820" y="1439721"/>
                </a:cubicBezTo>
                <a:cubicBezTo>
                  <a:pt x="2146155" y="1464811"/>
                  <a:pt x="2053869" y="1431413"/>
                  <a:pt x="1836611" y="1439721"/>
                </a:cubicBezTo>
                <a:cubicBezTo>
                  <a:pt x="1619353" y="1448029"/>
                  <a:pt x="1430900" y="1405577"/>
                  <a:pt x="1184910" y="1439721"/>
                </a:cubicBezTo>
                <a:cubicBezTo>
                  <a:pt x="938920" y="1473865"/>
                  <a:pt x="783797" y="1418167"/>
                  <a:pt x="622078" y="1439721"/>
                </a:cubicBezTo>
                <a:cubicBezTo>
                  <a:pt x="460359" y="1461275"/>
                  <a:pt x="187349" y="1399985"/>
                  <a:pt x="0" y="1439721"/>
                </a:cubicBezTo>
                <a:cubicBezTo>
                  <a:pt x="-50627" y="1264350"/>
                  <a:pt x="8441" y="1092549"/>
                  <a:pt x="0" y="945417"/>
                </a:cubicBezTo>
                <a:cubicBezTo>
                  <a:pt x="-8441" y="798285"/>
                  <a:pt x="46259" y="652666"/>
                  <a:pt x="0" y="479907"/>
                </a:cubicBezTo>
                <a:cubicBezTo>
                  <a:pt x="-46259" y="307148"/>
                  <a:pt x="13719" y="184075"/>
                  <a:pt x="0" y="0"/>
                </a:cubicBezTo>
                <a:close/>
              </a:path>
              <a:path w="2962275" h="1439721" stroke="0" extrusionOk="0">
                <a:moveTo>
                  <a:pt x="0" y="0"/>
                </a:moveTo>
                <a:cubicBezTo>
                  <a:pt x="224128" y="-50689"/>
                  <a:pt x="363278" y="62925"/>
                  <a:pt x="562832" y="0"/>
                </a:cubicBezTo>
                <a:cubicBezTo>
                  <a:pt x="762386" y="-62925"/>
                  <a:pt x="958728" y="25620"/>
                  <a:pt x="1066419" y="0"/>
                </a:cubicBezTo>
                <a:cubicBezTo>
                  <a:pt x="1174110" y="-25620"/>
                  <a:pt x="1452050" y="46577"/>
                  <a:pt x="1718119" y="0"/>
                </a:cubicBezTo>
                <a:cubicBezTo>
                  <a:pt x="1984188" y="-46577"/>
                  <a:pt x="2112185" y="18499"/>
                  <a:pt x="2280952" y="0"/>
                </a:cubicBezTo>
                <a:cubicBezTo>
                  <a:pt x="2449719" y="-18499"/>
                  <a:pt x="2622827" y="6788"/>
                  <a:pt x="2962275" y="0"/>
                </a:cubicBezTo>
                <a:cubicBezTo>
                  <a:pt x="3022035" y="192286"/>
                  <a:pt x="2942534" y="325176"/>
                  <a:pt x="2962275" y="508701"/>
                </a:cubicBezTo>
                <a:cubicBezTo>
                  <a:pt x="2982016" y="692226"/>
                  <a:pt x="2936644" y="819214"/>
                  <a:pt x="2962275" y="988608"/>
                </a:cubicBezTo>
                <a:cubicBezTo>
                  <a:pt x="2987906" y="1158002"/>
                  <a:pt x="2916372" y="1287952"/>
                  <a:pt x="2962275" y="1439721"/>
                </a:cubicBezTo>
                <a:cubicBezTo>
                  <a:pt x="2786194" y="1450915"/>
                  <a:pt x="2591753" y="1397096"/>
                  <a:pt x="2429066" y="1439721"/>
                </a:cubicBezTo>
                <a:cubicBezTo>
                  <a:pt x="2266379" y="1482346"/>
                  <a:pt x="1971777" y="1421324"/>
                  <a:pt x="1836611" y="1439721"/>
                </a:cubicBezTo>
                <a:cubicBezTo>
                  <a:pt x="1701445" y="1458118"/>
                  <a:pt x="1465993" y="1416062"/>
                  <a:pt x="1244155" y="1439721"/>
                </a:cubicBezTo>
                <a:cubicBezTo>
                  <a:pt x="1022317" y="1463380"/>
                  <a:pt x="830336" y="1401902"/>
                  <a:pt x="681323" y="1439721"/>
                </a:cubicBezTo>
                <a:cubicBezTo>
                  <a:pt x="532310" y="1477540"/>
                  <a:pt x="321511" y="1360999"/>
                  <a:pt x="0" y="1439721"/>
                </a:cubicBezTo>
                <a:cubicBezTo>
                  <a:pt x="-12931" y="1208614"/>
                  <a:pt x="34534" y="1081524"/>
                  <a:pt x="0" y="931020"/>
                </a:cubicBezTo>
                <a:cubicBezTo>
                  <a:pt x="-34534" y="780516"/>
                  <a:pt x="42102" y="641476"/>
                  <a:pt x="0" y="422318"/>
                </a:cubicBezTo>
                <a:cubicBezTo>
                  <a:pt x="-42102" y="203160"/>
                  <a:pt x="6542" y="11392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de-AT" sz="2000" b="1">
                <a:solidFill>
                  <a:schemeClr val="accent1"/>
                </a:solidFill>
                <a:latin typeface="Ubuntu"/>
              </a:rPr>
              <a:t>Wichtig: </a:t>
            </a:r>
            <a:endParaRPr/>
          </a:p>
          <a:p>
            <a:pPr algn="ctr">
              <a:defRPr/>
            </a:pPr>
            <a:r>
              <a:rPr lang="de-AT" sz="2000">
                <a:solidFill>
                  <a:schemeClr val="tx1"/>
                </a:solidFill>
                <a:latin typeface="Ubuntu"/>
              </a:rPr>
              <a:t>Alles </a:t>
            </a:r>
            <a:r>
              <a:rPr lang="de-AT" sz="2000" i="1">
                <a:solidFill>
                  <a:schemeClr val="tx1"/>
                </a:solidFill>
                <a:latin typeface="Ubuntu"/>
              </a:rPr>
              <a:t>Eingerückte</a:t>
            </a:r>
            <a:r>
              <a:rPr lang="de-AT" sz="2000">
                <a:solidFill>
                  <a:schemeClr val="tx1"/>
                </a:solidFill>
                <a:latin typeface="Ubuntu"/>
              </a:rPr>
              <a:t> passiert nur, wenn das </a:t>
            </a:r>
            <a:r>
              <a:rPr lang="de-AT" sz="2000" b="1">
                <a:solidFill>
                  <a:schemeClr val="tx1"/>
                </a:solidFill>
                <a:latin typeface="Ubuntu"/>
              </a:rPr>
              <a:t>Ereignis</a:t>
            </a:r>
            <a:r>
              <a:rPr lang="de-AT" sz="2000">
                <a:solidFill>
                  <a:schemeClr val="tx1"/>
                </a:solidFill>
                <a:latin typeface="Ubuntu"/>
              </a:rPr>
              <a:t> eintritt.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w="http://schemas.openxmlformats.org/wordprocessingml/2006/main" xmlns:m="http://schemas.openxmlformats.org/officeDocument/2006/math" xmlns="">
      <p:transition spd="slow" advClick="1">
        <p:fade/>
      </p:transition>
    </mc:Fallback>
  </mc:AlternateContent>
</p:sld>
</file>

<file path=ppt/theme/theme1.xml><?xml version="1.0" encoding="utf-8"?>
<a:theme xmlns:a="http://schemas.openxmlformats.org/drawingml/2006/main" name="Design-Informatik-Werkstatt">
  <a:themeElements>
    <a:clrScheme name="BG|BRG St. Martin">
      <a:dk1>
        <a:sysClr val="windowText" lastClr="000000"/>
      </a:dk1>
      <a:lt1>
        <a:sysClr val="window" lastClr="FFFFFF"/>
      </a:lt1>
      <a:dk2>
        <a:srgbClr val="436F80"/>
      </a:dk2>
      <a:lt2>
        <a:srgbClr val="E7E6E6"/>
      </a:lt2>
      <a:accent1>
        <a:srgbClr val="98CA3E"/>
      </a:accent1>
      <a:accent2>
        <a:srgbClr val="ED7D31"/>
      </a:accent2>
      <a:accent3>
        <a:srgbClr val="0CB6BB"/>
      </a:accent3>
      <a:accent4>
        <a:srgbClr val="8815B1"/>
      </a:accent4>
      <a:accent5>
        <a:srgbClr val="FFC000"/>
      </a:accent5>
      <a:accent6>
        <a:srgbClr val="436F80"/>
      </a:accent6>
      <a:hlink>
        <a:srgbClr val="0CB6BB"/>
      </a:hlink>
      <a:folHlink>
        <a:srgbClr val="436F80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/>
      <a:bodyPr/>
      <a:lstStyle/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Design-Informatik-Werkstatt</Template>
  <TotalTime>0</TotalTime>
  <Words>362</Words>
  <Application>Microsoft Office PowerPoint</Application>
  <PresentationFormat>Breitbild</PresentationFormat>
  <Paragraphs>83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Arial</vt:lpstr>
      <vt:lpstr>Calibri</vt:lpstr>
      <vt:lpstr>Ubuntu</vt:lpstr>
      <vt:lpstr>Ubuntu </vt:lpstr>
      <vt:lpstr>Ubuntu Condensed</vt:lpstr>
      <vt:lpstr>Design-Informatik-Werkstatt</vt:lpstr>
      <vt:lpstr>Videospiele selbst programmieren!</vt:lpstr>
      <vt:lpstr>Vorzeige-Spiel</vt:lpstr>
      <vt:lpstr>Figuren und Gegenstände</vt:lpstr>
      <vt:lpstr>PowerPoint-Präsentation</vt:lpstr>
      <vt:lpstr>PowerPoint-Präsentation</vt:lpstr>
      <vt:lpstr>PowerPoint-Präsentation</vt:lpstr>
      <vt:lpstr>PowerPoint-Präsentation</vt:lpstr>
      <vt:lpstr>Spielablauf</vt:lpstr>
      <vt:lpstr>Spielablauf - Pseudocode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Beverly</dc:creator>
  <cp:lastModifiedBy>Katharina BRUGGER</cp:lastModifiedBy>
  <cp:revision>40</cp:revision>
  <dcterms:created xsi:type="dcterms:W3CDTF">2016-12-15T21:14:21Z</dcterms:created>
  <dcterms:modified xsi:type="dcterms:W3CDTF">2026-06-02T11:01:20Z</dcterms:modified>
</cp:coreProperties>
</file>